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34.jpg" ContentType="image/jpeg"/>
  <Override PartName="/ppt/media/image83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270" r:id="rId53"/>
    <p:sldId id="271" r:id="rId54"/>
    <p:sldId id="272" r:id="rId55"/>
    <p:sldId id="273" r:id="rId56"/>
    <p:sldId id="274" r:id="rId57"/>
    <p:sldId id="472" r:id="rId58"/>
    <p:sldId id="276" r:id="rId59"/>
    <p:sldId id="277" r:id="rId60"/>
    <p:sldId id="473" r:id="rId61"/>
    <p:sldId id="474" r:id="rId62"/>
    <p:sldId id="475" r:id="rId63"/>
    <p:sldId id="476" r:id="rId64"/>
    <p:sldId id="282" r:id="rId65"/>
    <p:sldId id="477" r:id="rId66"/>
    <p:sldId id="478" r:id="rId67"/>
    <p:sldId id="479" r:id="rId68"/>
    <p:sldId id="480" r:id="rId69"/>
    <p:sldId id="287" r:id="rId70"/>
    <p:sldId id="481" r:id="rId71"/>
    <p:sldId id="482" r:id="rId72"/>
    <p:sldId id="483" r:id="rId73"/>
    <p:sldId id="853" r:id="rId74"/>
    <p:sldId id="291" r:id="rId75"/>
    <p:sldId id="292" r:id="rId76"/>
    <p:sldId id="293" r:id="rId77"/>
    <p:sldId id="294" r:id="rId78"/>
    <p:sldId id="623" r:id="rId79"/>
    <p:sldId id="624" r:id="rId80"/>
    <p:sldId id="749" r:id="rId81"/>
    <p:sldId id="783" r:id="rId82"/>
    <p:sldId id="414" r:id="rId83"/>
    <p:sldId id="415" r:id="rId84"/>
    <p:sldId id="417" r:id="rId85"/>
    <p:sldId id="416" r:id="rId86"/>
    <p:sldId id="747" r:id="rId87"/>
    <p:sldId id="510" r:id="rId88"/>
    <p:sldId id="599" r:id="rId89"/>
    <p:sldId id="600" r:id="rId90"/>
    <p:sldId id="333" r:id="rId91"/>
    <p:sldId id="608" r:id="rId92"/>
    <p:sldId id="316" r:id="rId93"/>
    <p:sldId id="597" r:id="rId94"/>
    <p:sldId id="782" r:id="rId95"/>
    <p:sldId id="577" r:id="rId96"/>
    <p:sldId id="573" r:id="rId97"/>
    <p:sldId id="609" r:id="rId98"/>
    <p:sldId id="374" r:id="rId99"/>
    <p:sldId id="522" r:id="rId100"/>
    <p:sldId id="523" r:id="rId101"/>
    <p:sldId id="524" r:id="rId102"/>
    <p:sldId id="601" r:id="rId103"/>
    <p:sldId id="818" r:id="rId104"/>
    <p:sldId id="786" r:id="rId105"/>
    <p:sldId id="787" r:id="rId106"/>
    <p:sldId id="511" r:id="rId107"/>
    <p:sldId id="451" r:id="rId108"/>
    <p:sldId id="751" r:id="rId109"/>
    <p:sldId id="450" r:id="rId110"/>
    <p:sldId id="752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F03D29"/>
    <a:srgbClr val="CFD5EA"/>
    <a:srgbClr val="F8D8C2"/>
    <a:srgbClr val="4472C4"/>
    <a:srgbClr val="59595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FA-1A6D-47A0-9D42-C0371033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2804-4204-4B9B-A697-3D1DDCDA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668-6D43-46E2-9366-CF741AA1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5CDE-9A2A-4452-9400-0EF703D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15AC-8D2F-4F4E-87A0-BD2D23A6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C21F-67D9-44D3-90A2-7AD219B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25AC0-6730-4A54-9EEC-515D69F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4762-F2DE-47AB-A558-2B051DC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E25D2-FA3B-45A0-A6C5-6B6E2C15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3658-61AA-40D4-AFBE-9B35EB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4772A-2D4F-4384-837C-11EA2B12A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0A3A-854E-41DB-AE82-F396869E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EC5-A279-44A0-8300-6D6242F8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03B6-5B45-4A2A-A5B5-46BA03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EA8A0-D1BA-49AA-984B-534DD2B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9B0-8205-4DC3-A07D-6A89AB36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2C60-4EDF-4771-9324-0CD6C02F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6829-71E1-4910-B967-E5F9122F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115-B47B-425F-9BB7-72B50BDD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E4A6-9ECC-42CE-A24C-C11AF8C3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9EA4-7D06-425B-B416-954AC4B8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00A9-21FA-44F1-9277-4B951D7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9AD0-B395-4724-A43D-F10906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8233-2EEF-4A53-AD4B-CD41F49E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D70B-A6CC-4258-8431-FE82C0A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477-E089-4614-AAAA-3E5E03D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AA00-7234-4174-A840-CD6616C2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E9C4-09F5-4C77-8110-41F4EAE51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185B-1C91-4E9C-81B0-AE1B383F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21D1D-3843-4BEC-A53C-0E0140C4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52EFF-F889-4B87-8F3F-F3E8F32C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60C-57B3-4433-ADB0-20B4BB42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AEEE-EB57-4F9B-B62B-B135E0EA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9093-ADFB-430C-B026-D1EA107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BFAF1-4F90-416B-95D4-5576D5500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5C40-8D1B-46C7-AABE-77BEA1C56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4C98-A8C6-4393-9304-57A24B66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3D69-74BC-403D-9CA5-4103B64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3C57-EB86-4FB0-AEEE-93F373B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39-9816-4E2D-A9E2-6ECEF735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48534-A86D-46D0-9B2A-FEECC981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6C6A-9505-4B8D-83D5-C6E6C431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D130F-C16B-4D2F-9D98-9F9BB978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B27E8-71D5-4BAC-9F77-BAC69C33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F6C8-2F8E-4AE0-909F-CFEA9D0C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7160-8F0F-44D8-A6C6-5A06CAE8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9C9-2CE4-4887-BE11-5A711EB5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1B6-05DC-4CE5-83F0-1F4AAB21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61484-41E3-475B-8400-88E836EB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4B9-FD95-4654-A96E-31F5027B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A07-A521-4393-9E1F-4706F342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9271-BDC1-4473-81C8-FF93198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3643-6C74-465C-8F24-8DB8824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524E1-131A-4B80-9A8E-65FB4D53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74A3-8CBF-4B60-A921-0E9D87D4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4BD3-5A1B-4149-A0FE-15E2F8A0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E4C6-3DA8-4109-A5EE-BA6256F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2ECE-ED2E-425B-A7A5-9251B53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11B3-7485-4F34-A468-2C3C6E63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200-97AE-4A39-884C-294EEA87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E171-71B9-4E8D-8E0C-DDFC694D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BB00-06C7-4C27-9892-909425F1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2204-1331-4BB4-8645-06264391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117" Type="http://schemas.openxmlformats.org/officeDocument/2006/relationships/image" Target="../media/image296.png"/><Relationship Id="rId21" Type="http://schemas.openxmlformats.org/officeDocument/2006/relationships/image" Target="../media/image191.png"/><Relationship Id="rId42" Type="http://schemas.openxmlformats.org/officeDocument/2006/relationships/image" Target="../media/image212.png"/><Relationship Id="rId47" Type="http://schemas.openxmlformats.org/officeDocument/2006/relationships/image" Target="../media/image302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84" Type="http://schemas.openxmlformats.org/officeDocument/2006/relationships/image" Target="../media/image270.png"/><Relationship Id="rId89" Type="http://schemas.openxmlformats.org/officeDocument/2006/relationships/image" Target="../media/image275.png"/><Relationship Id="rId112" Type="http://schemas.openxmlformats.org/officeDocument/2006/relationships/image" Target="../media/image311.png"/><Relationship Id="rId16" Type="http://schemas.openxmlformats.org/officeDocument/2006/relationships/image" Target="../media/image299.png"/><Relationship Id="rId107" Type="http://schemas.openxmlformats.org/officeDocument/2006/relationships/image" Target="../media/image293.png"/><Relationship Id="rId11" Type="http://schemas.openxmlformats.org/officeDocument/2006/relationships/image" Target="../media/image17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74" Type="http://schemas.openxmlformats.org/officeDocument/2006/relationships/image" Target="../media/image252.png"/><Relationship Id="rId79" Type="http://schemas.openxmlformats.org/officeDocument/2006/relationships/image" Target="../media/image265.png"/><Relationship Id="rId102" Type="http://schemas.openxmlformats.org/officeDocument/2006/relationships/image" Target="../media/image288.png"/><Relationship Id="rId123" Type="http://schemas.openxmlformats.org/officeDocument/2006/relationships/image" Target="../media/image179.png"/><Relationship Id="rId5" Type="http://schemas.openxmlformats.org/officeDocument/2006/relationships/image" Target="../media/image168.png"/><Relationship Id="rId90" Type="http://schemas.openxmlformats.org/officeDocument/2006/relationships/image" Target="../media/image276.png"/><Relationship Id="rId95" Type="http://schemas.openxmlformats.org/officeDocument/2006/relationships/image" Target="../media/image281.png"/><Relationship Id="rId19" Type="http://schemas.openxmlformats.org/officeDocument/2006/relationships/image" Target="../media/image189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24.png"/><Relationship Id="rId43" Type="http://schemas.openxmlformats.org/officeDocument/2006/relationships/image" Target="../media/image213.png"/><Relationship Id="rId48" Type="http://schemas.openxmlformats.org/officeDocument/2006/relationships/image" Target="../media/image303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13" Type="http://schemas.openxmlformats.org/officeDocument/2006/relationships/image" Target="../media/image312.jpg"/><Relationship Id="rId118" Type="http://schemas.openxmlformats.org/officeDocument/2006/relationships/image" Target="../media/image217.png"/><Relationship Id="rId126" Type="http://schemas.openxmlformats.org/officeDocument/2006/relationships/image" Target="../media/image182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306.png"/><Relationship Id="rId85" Type="http://schemas.openxmlformats.org/officeDocument/2006/relationships/image" Target="../media/image271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1.png"/><Relationship Id="rId3" Type="http://schemas.openxmlformats.org/officeDocument/2006/relationships/image" Target="../media/image298.png"/><Relationship Id="rId12" Type="http://schemas.openxmlformats.org/officeDocument/2006/relationships/image" Target="../media/image175.png"/><Relationship Id="rId17" Type="http://schemas.openxmlformats.org/officeDocument/2006/relationships/image" Target="../media/image300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305.png"/><Relationship Id="rId103" Type="http://schemas.openxmlformats.org/officeDocument/2006/relationships/image" Target="../media/image289.png"/><Relationship Id="rId108" Type="http://schemas.openxmlformats.org/officeDocument/2006/relationships/image" Target="../media/image294.png"/><Relationship Id="rId116" Type="http://schemas.openxmlformats.org/officeDocument/2006/relationships/image" Target="../media/image314.png"/><Relationship Id="rId124" Type="http://schemas.openxmlformats.org/officeDocument/2006/relationships/image" Target="../media/image180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91" Type="http://schemas.openxmlformats.org/officeDocument/2006/relationships/image" Target="../media/image277.png"/><Relationship Id="rId96" Type="http://schemas.openxmlformats.org/officeDocument/2006/relationships/image" Target="../media/image308.png"/><Relationship Id="rId111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6" Type="http://schemas.openxmlformats.org/officeDocument/2006/relationships/image" Target="../media/image292.png"/><Relationship Id="rId114" Type="http://schemas.openxmlformats.org/officeDocument/2006/relationships/image" Target="../media/image313.png"/><Relationship Id="rId119" Type="http://schemas.openxmlformats.org/officeDocument/2006/relationships/image" Target="../media/image218.png"/><Relationship Id="rId127" Type="http://schemas.openxmlformats.org/officeDocument/2006/relationships/image" Target="../media/image183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.jpg"/><Relationship Id="rId81" Type="http://schemas.openxmlformats.org/officeDocument/2006/relationships/image" Target="../media/image307.png"/><Relationship Id="rId86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39" Type="http://schemas.openxmlformats.org/officeDocument/2006/relationships/image" Target="../media/image209.png"/><Relationship Id="rId109" Type="http://schemas.openxmlformats.org/officeDocument/2006/relationships/image" Target="../media/image295.png"/><Relationship Id="rId34" Type="http://schemas.openxmlformats.org/officeDocument/2006/relationships/image" Target="../media/image301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76" Type="http://schemas.openxmlformats.org/officeDocument/2006/relationships/image" Target="../media/image254.png"/><Relationship Id="rId97" Type="http://schemas.openxmlformats.org/officeDocument/2006/relationships/image" Target="../media/image309.png"/><Relationship Id="rId104" Type="http://schemas.openxmlformats.org/officeDocument/2006/relationships/image" Target="../media/image290.png"/><Relationship Id="rId120" Type="http://schemas.openxmlformats.org/officeDocument/2006/relationships/image" Target="../media/image30.png"/><Relationship Id="rId125" Type="http://schemas.openxmlformats.org/officeDocument/2006/relationships/image" Target="../media/image181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92" Type="http://schemas.openxmlformats.org/officeDocument/2006/relationships/image" Target="../media/image278.png"/><Relationship Id="rId2" Type="http://schemas.openxmlformats.org/officeDocument/2006/relationships/image" Target="../media/image297.png"/><Relationship Id="rId29" Type="http://schemas.openxmlformats.org/officeDocument/2006/relationships/image" Target="../media/image199.png"/><Relationship Id="rId24" Type="http://schemas.openxmlformats.org/officeDocument/2006/relationships/image" Target="../media/image194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66" Type="http://schemas.openxmlformats.org/officeDocument/2006/relationships/image" Target="../media/image304.png"/><Relationship Id="rId87" Type="http://schemas.openxmlformats.org/officeDocument/2006/relationships/image" Target="../media/image273.png"/><Relationship Id="rId110" Type="http://schemas.openxmlformats.org/officeDocument/2006/relationships/image" Target="../media/image4.jpg"/><Relationship Id="rId115" Type="http://schemas.openxmlformats.org/officeDocument/2006/relationships/image" Target="../media/image6.jpg"/><Relationship Id="rId61" Type="http://schemas.openxmlformats.org/officeDocument/2006/relationships/image" Target="../media/image239.png"/><Relationship Id="rId82" Type="http://schemas.openxmlformats.org/officeDocument/2006/relationships/image" Target="../media/image26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image" Target="../media/image12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5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50" Type="http://schemas.openxmlformats.org/officeDocument/2006/relationships/image" Target="../media/image33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24.png"/><Relationship Id="rId46" Type="http://schemas.openxmlformats.org/officeDocument/2006/relationships/image" Target="../media/image332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3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322.png"/><Relationship Id="rId49" Type="http://schemas.openxmlformats.org/officeDocument/2006/relationships/image" Target="../media/image33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316.png"/><Relationship Id="rId35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8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5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50" Type="http://schemas.openxmlformats.org/officeDocument/2006/relationships/image" Target="../media/image33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24.png"/><Relationship Id="rId46" Type="http://schemas.openxmlformats.org/officeDocument/2006/relationships/image" Target="../media/image332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3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322.png"/><Relationship Id="rId49" Type="http://schemas.openxmlformats.org/officeDocument/2006/relationships/image" Target="../media/image33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316.png"/><Relationship Id="rId35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8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6.png"/><Relationship Id="rId3" Type="http://schemas.openxmlformats.org/officeDocument/2006/relationships/image" Target="../media/image338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44.png"/><Relationship Id="rId47" Type="http://schemas.openxmlformats.org/officeDocument/2006/relationships/image" Target="../media/image332.png"/><Relationship Id="rId50" Type="http://schemas.openxmlformats.org/officeDocument/2006/relationships/image" Target="../media/image3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43.png"/><Relationship Id="rId46" Type="http://schemas.openxmlformats.org/officeDocument/2006/relationships/image" Target="../media/image336.png"/><Relationship Id="rId2" Type="http://schemas.openxmlformats.org/officeDocument/2006/relationships/image" Target="../media/image33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2.png"/><Relationship Id="rId40" Type="http://schemas.openxmlformats.org/officeDocument/2006/relationships/image" Target="../media/image325.png"/><Relationship Id="rId45" Type="http://schemas.openxmlformats.org/officeDocument/2006/relationships/image" Target="../media/image330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340.png"/><Relationship Id="rId36" Type="http://schemas.openxmlformats.org/officeDocument/2006/relationships/image" Target="../media/image321.png"/><Relationship Id="rId49" Type="http://schemas.openxmlformats.org/officeDocument/2006/relationships/image" Target="../media/image34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2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339.png"/><Relationship Id="rId30" Type="http://schemas.openxmlformats.org/officeDocument/2006/relationships/image" Target="../media/image341.png"/><Relationship Id="rId35" Type="http://schemas.openxmlformats.org/officeDocument/2006/relationships/image" Target="../media/image342.png"/><Relationship Id="rId43" Type="http://schemas.openxmlformats.org/officeDocument/2006/relationships/image" Target="../media/image328.png"/><Relationship Id="rId48" Type="http://schemas.openxmlformats.org/officeDocument/2006/relationships/image" Target="../media/image333.png"/><Relationship Id="rId8" Type="http://schemas.openxmlformats.org/officeDocument/2006/relationships/image" Target="../media/image122.png"/><Relationship Id="rId51" Type="http://schemas.openxmlformats.org/officeDocument/2006/relationships/image" Target="../media/image3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26" Type="http://schemas.openxmlformats.org/officeDocument/2006/relationships/image" Target="../media/image373.png"/><Relationship Id="rId39" Type="http://schemas.openxmlformats.org/officeDocument/2006/relationships/image" Target="../media/image386.png"/><Relationship Id="rId21" Type="http://schemas.openxmlformats.org/officeDocument/2006/relationships/image" Target="../media/image368.png"/><Relationship Id="rId34" Type="http://schemas.openxmlformats.org/officeDocument/2006/relationships/image" Target="../media/image381.png"/><Relationship Id="rId42" Type="http://schemas.openxmlformats.org/officeDocument/2006/relationships/image" Target="../media/image389.png"/><Relationship Id="rId47" Type="http://schemas.openxmlformats.org/officeDocument/2006/relationships/image" Target="../media/image394.png"/><Relationship Id="rId50" Type="http://schemas.openxmlformats.org/officeDocument/2006/relationships/image" Target="../media/image397.png"/><Relationship Id="rId55" Type="http://schemas.openxmlformats.org/officeDocument/2006/relationships/image" Target="../media/image402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5" Type="http://schemas.openxmlformats.org/officeDocument/2006/relationships/image" Target="../media/image372.png"/><Relationship Id="rId33" Type="http://schemas.openxmlformats.org/officeDocument/2006/relationships/image" Target="../media/image380.png"/><Relationship Id="rId38" Type="http://schemas.openxmlformats.org/officeDocument/2006/relationships/image" Target="../media/image385.png"/><Relationship Id="rId46" Type="http://schemas.openxmlformats.org/officeDocument/2006/relationships/image" Target="../media/image393.png"/><Relationship Id="rId2" Type="http://schemas.openxmlformats.org/officeDocument/2006/relationships/image" Target="../media/image349.png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29" Type="http://schemas.openxmlformats.org/officeDocument/2006/relationships/image" Target="../media/image376.png"/><Relationship Id="rId41" Type="http://schemas.openxmlformats.org/officeDocument/2006/relationships/image" Target="../media/image388.png"/><Relationship Id="rId54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24" Type="http://schemas.openxmlformats.org/officeDocument/2006/relationships/image" Target="../media/image371.png"/><Relationship Id="rId32" Type="http://schemas.openxmlformats.org/officeDocument/2006/relationships/image" Target="../media/image379.png"/><Relationship Id="rId37" Type="http://schemas.openxmlformats.org/officeDocument/2006/relationships/image" Target="../media/image384.png"/><Relationship Id="rId40" Type="http://schemas.openxmlformats.org/officeDocument/2006/relationships/image" Target="../media/image387.png"/><Relationship Id="rId45" Type="http://schemas.openxmlformats.org/officeDocument/2006/relationships/image" Target="../media/image392.png"/><Relationship Id="rId53" Type="http://schemas.openxmlformats.org/officeDocument/2006/relationships/image" Target="../media/image400.png"/><Relationship Id="rId5" Type="http://schemas.openxmlformats.org/officeDocument/2006/relationships/image" Target="../media/image352.png"/><Relationship Id="rId15" Type="http://schemas.openxmlformats.org/officeDocument/2006/relationships/image" Target="../media/image362.png"/><Relationship Id="rId23" Type="http://schemas.openxmlformats.org/officeDocument/2006/relationships/image" Target="../media/image370.png"/><Relationship Id="rId28" Type="http://schemas.openxmlformats.org/officeDocument/2006/relationships/image" Target="../media/image375.png"/><Relationship Id="rId36" Type="http://schemas.openxmlformats.org/officeDocument/2006/relationships/image" Target="../media/image383.png"/><Relationship Id="rId49" Type="http://schemas.openxmlformats.org/officeDocument/2006/relationships/image" Target="../media/image396.png"/><Relationship Id="rId57" Type="http://schemas.openxmlformats.org/officeDocument/2006/relationships/image" Target="../media/image404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31" Type="http://schemas.openxmlformats.org/officeDocument/2006/relationships/image" Target="../media/image378.png"/><Relationship Id="rId44" Type="http://schemas.openxmlformats.org/officeDocument/2006/relationships/image" Target="../media/image391.png"/><Relationship Id="rId52" Type="http://schemas.openxmlformats.org/officeDocument/2006/relationships/image" Target="../media/image399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Relationship Id="rId22" Type="http://schemas.openxmlformats.org/officeDocument/2006/relationships/image" Target="../media/image369.png"/><Relationship Id="rId27" Type="http://schemas.openxmlformats.org/officeDocument/2006/relationships/image" Target="../media/image374.png"/><Relationship Id="rId30" Type="http://schemas.openxmlformats.org/officeDocument/2006/relationships/image" Target="../media/image377.png"/><Relationship Id="rId35" Type="http://schemas.openxmlformats.org/officeDocument/2006/relationships/image" Target="../media/image382.png"/><Relationship Id="rId43" Type="http://schemas.openxmlformats.org/officeDocument/2006/relationships/image" Target="../media/image390.png"/><Relationship Id="rId48" Type="http://schemas.openxmlformats.org/officeDocument/2006/relationships/image" Target="../media/image395.png"/><Relationship Id="rId56" Type="http://schemas.openxmlformats.org/officeDocument/2006/relationships/image" Target="../media/image403.png"/><Relationship Id="rId8" Type="http://schemas.openxmlformats.org/officeDocument/2006/relationships/image" Target="../media/image355.png"/><Relationship Id="rId51" Type="http://schemas.openxmlformats.org/officeDocument/2006/relationships/image" Target="../media/image398.png"/><Relationship Id="rId3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10" Type="http://schemas.openxmlformats.org/officeDocument/2006/relationships/image" Target="../media/image413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16.png"/><Relationship Id="rId18" Type="http://schemas.openxmlformats.org/officeDocument/2006/relationships/image" Target="../media/image421.png"/><Relationship Id="rId3" Type="http://schemas.openxmlformats.org/officeDocument/2006/relationships/image" Target="../media/image406.png"/><Relationship Id="rId21" Type="http://schemas.openxmlformats.org/officeDocument/2006/relationships/image" Target="../media/image424.pn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" Type="http://schemas.openxmlformats.org/officeDocument/2006/relationships/image" Target="../media/image405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414.jpg"/><Relationship Id="rId5" Type="http://schemas.openxmlformats.org/officeDocument/2006/relationships/image" Target="../media/image408.png"/><Relationship Id="rId15" Type="http://schemas.openxmlformats.org/officeDocument/2006/relationships/image" Target="../media/image418.png"/><Relationship Id="rId23" Type="http://schemas.openxmlformats.org/officeDocument/2006/relationships/image" Target="../media/image426.png"/><Relationship Id="rId10" Type="http://schemas.openxmlformats.org/officeDocument/2006/relationships/image" Target="../media/image413.png"/><Relationship Id="rId19" Type="http://schemas.openxmlformats.org/officeDocument/2006/relationships/image" Target="../media/image422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Relationship Id="rId14" Type="http://schemas.openxmlformats.org/officeDocument/2006/relationships/image" Target="../media/image417.png"/><Relationship Id="rId22" Type="http://schemas.openxmlformats.org/officeDocument/2006/relationships/image" Target="../media/image4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3" Type="http://schemas.openxmlformats.org/officeDocument/2006/relationships/image" Target="../media/image406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07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4.png"/><Relationship Id="rId3" Type="http://schemas.openxmlformats.org/officeDocument/2006/relationships/image" Target="../media/image406.png"/><Relationship Id="rId7" Type="http://schemas.openxmlformats.org/officeDocument/2006/relationships/image" Target="../media/image428.png"/><Relationship Id="rId12" Type="http://schemas.openxmlformats.org/officeDocument/2006/relationships/image" Target="../media/image433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437.jpg"/><Relationship Id="rId15" Type="http://schemas.openxmlformats.org/officeDocument/2006/relationships/image" Target="../media/image436.png"/><Relationship Id="rId10" Type="http://schemas.openxmlformats.org/officeDocument/2006/relationships/image" Target="../media/image431.png"/><Relationship Id="rId4" Type="http://schemas.openxmlformats.org/officeDocument/2006/relationships/image" Target="../media/image407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33.png"/><Relationship Id="rId3" Type="http://schemas.openxmlformats.org/officeDocument/2006/relationships/image" Target="../media/image406.png"/><Relationship Id="rId7" Type="http://schemas.openxmlformats.org/officeDocument/2006/relationships/image" Target="../media/image427.png"/><Relationship Id="rId12" Type="http://schemas.openxmlformats.org/officeDocument/2006/relationships/image" Target="../media/image432.png"/><Relationship Id="rId2" Type="http://schemas.openxmlformats.org/officeDocument/2006/relationships/image" Target="../media/image405.png"/><Relationship Id="rId16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jpg"/><Relationship Id="rId11" Type="http://schemas.openxmlformats.org/officeDocument/2006/relationships/image" Target="../media/image431.png"/><Relationship Id="rId5" Type="http://schemas.openxmlformats.org/officeDocument/2006/relationships/image" Target="../media/image437.jpg"/><Relationship Id="rId15" Type="http://schemas.openxmlformats.org/officeDocument/2006/relationships/image" Target="../media/image435.png"/><Relationship Id="rId10" Type="http://schemas.openxmlformats.org/officeDocument/2006/relationships/image" Target="../media/image430.png"/><Relationship Id="rId4" Type="http://schemas.openxmlformats.org/officeDocument/2006/relationships/image" Target="../media/image407.png"/><Relationship Id="rId9" Type="http://schemas.openxmlformats.org/officeDocument/2006/relationships/image" Target="../media/image429.png"/><Relationship Id="rId14" Type="http://schemas.openxmlformats.org/officeDocument/2006/relationships/image" Target="../media/image4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06.png"/><Relationship Id="rId7" Type="http://schemas.openxmlformats.org/officeDocument/2006/relationships/image" Target="../media/image439.jp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" Type="http://schemas.openxmlformats.org/officeDocument/2006/relationships/image" Target="../media/image405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jpg"/><Relationship Id="rId11" Type="http://schemas.openxmlformats.org/officeDocument/2006/relationships/image" Target="../media/image430.png"/><Relationship Id="rId5" Type="http://schemas.openxmlformats.org/officeDocument/2006/relationships/image" Target="../media/image437.jp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4" Type="http://schemas.openxmlformats.org/officeDocument/2006/relationships/image" Target="../media/image407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jpg"/><Relationship Id="rId26" Type="http://schemas.openxmlformats.org/officeDocument/2006/relationships/image" Target="../media/image448.png"/><Relationship Id="rId3" Type="http://schemas.openxmlformats.org/officeDocument/2006/relationships/image" Target="../media/image406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jpg"/><Relationship Id="rId25" Type="http://schemas.openxmlformats.org/officeDocument/2006/relationships/image" Target="../media/image447.png"/><Relationship Id="rId2" Type="http://schemas.openxmlformats.org/officeDocument/2006/relationships/image" Target="../media/image405.png"/><Relationship Id="rId16" Type="http://schemas.openxmlformats.org/officeDocument/2006/relationships/image" Target="../media/image438.jp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24" Type="http://schemas.openxmlformats.org/officeDocument/2006/relationships/image" Target="../media/image446.png"/><Relationship Id="rId5" Type="http://schemas.openxmlformats.org/officeDocument/2006/relationships/image" Target="../media/image427.png"/><Relationship Id="rId15" Type="http://schemas.openxmlformats.org/officeDocument/2006/relationships/image" Target="../media/image437.jpg"/><Relationship Id="rId23" Type="http://schemas.openxmlformats.org/officeDocument/2006/relationships/image" Target="../media/image445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407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4.png"/><Relationship Id="rId27" Type="http://schemas.openxmlformats.org/officeDocument/2006/relationships/image" Target="../media/image4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7.png"/><Relationship Id="rId39" Type="http://schemas.openxmlformats.org/officeDocument/2006/relationships/image" Target="../media/image480.png"/><Relationship Id="rId3" Type="http://schemas.openxmlformats.org/officeDocument/2006/relationships/image" Target="../media/image451.png"/><Relationship Id="rId21" Type="http://schemas.openxmlformats.org/officeDocument/2006/relationships/image" Target="../media/image462.png"/><Relationship Id="rId34" Type="http://schemas.openxmlformats.org/officeDocument/2006/relationships/image" Target="../media/image475.png"/><Relationship Id="rId42" Type="http://schemas.openxmlformats.org/officeDocument/2006/relationships/image" Target="../media/image483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61.png"/><Relationship Id="rId29" Type="http://schemas.openxmlformats.org/officeDocument/2006/relationships/image" Target="../media/image470.png"/><Relationship Id="rId41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5.png"/><Relationship Id="rId32" Type="http://schemas.openxmlformats.org/officeDocument/2006/relationships/image" Target="../media/image473.png"/><Relationship Id="rId37" Type="http://schemas.openxmlformats.org/officeDocument/2006/relationships/image" Target="../media/image478.png"/><Relationship Id="rId40" Type="http://schemas.openxmlformats.org/officeDocument/2006/relationships/image" Target="../media/image48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4.png"/><Relationship Id="rId28" Type="http://schemas.openxmlformats.org/officeDocument/2006/relationships/image" Target="../media/image469.png"/><Relationship Id="rId36" Type="http://schemas.openxmlformats.org/officeDocument/2006/relationships/image" Target="../media/image477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72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3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Relationship Id="rId35" Type="http://schemas.openxmlformats.org/officeDocument/2006/relationships/image" Target="../media/image4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7.png"/><Relationship Id="rId39" Type="http://schemas.openxmlformats.org/officeDocument/2006/relationships/image" Target="../media/image480.png"/><Relationship Id="rId3" Type="http://schemas.openxmlformats.org/officeDocument/2006/relationships/image" Target="../media/image451.png"/><Relationship Id="rId21" Type="http://schemas.openxmlformats.org/officeDocument/2006/relationships/image" Target="../media/image462.png"/><Relationship Id="rId34" Type="http://schemas.openxmlformats.org/officeDocument/2006/relationships/image" Target="../media/image475.png"/><Relationship Id="rId42" Type="http://schemas.openxmlformats.org/officeDocument/2006/relationships/image" Target="../media/image482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61.png"/><Relationship Id="rId29" Type="http://schemas.openxmlformats.org/officeDocument/2006/relationships/image" Target="../media/image470.png"/><Relationship Id="rId41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5.png"/><Relationship Id="rId32" Type="http://schemas.openxmlformats.org/officeDocument/2006/relationships/image" Target="../media/image473.png"/><Relationship Id="rId37" Type="http://schemas.openxmlformats.org/officeDocument/2006/relationships/image" Target="../media/image478.png"/><Relationship Id="rId40" Type="http://schemas.openxmlformats.org/officeDocument/2006/relationships/image" Target="../media/image484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4.png"/><Relationship Id="rId28" Type="http://schemas.openxmlformats.org/officeDocument/2006/relationships/image" Target="../media/image469.png"/><Relationship Id="rId36" Type="http://schemas.openxmlformats.org/officeDocument/2006/relationships/image" Target="../media/image477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72.png"/><Relationship Id="rId44" Type="http://schemas.openxmlformats.org/officeDocument/2006/relationships/image" Target="../media/image485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3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Relationship Id="rId35" Type="http://schemas.openxmlformats.org/officeDocument/2006/relationships/image" Target="../media/image476.png"/><Relationship Id="rId43" Type="http://schemas.openxmlformats.org/officeDocument/2006/relationships/image" Target="../media/image4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88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85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87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47" Type="http://schemas.openxmlformats.org/officeDocument/2006/relationships/image" Target="../media/image48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92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9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90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9.png"/><Relationship Id="rId48" Type="http://schemas.openxmlformats.org/officeDocument/2006/relationships/image" Target="../media/image488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47" Type="http://schemas.openxmlformats.org/officeDocument/2006/relationships/image" Target="../media/image48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92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9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49" Type="http://schemas.openxmlformats.org/officeDocument/2006/relationships/image" Target="../media/image493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90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9.png"/><Relationship Id="rId48" Type="http://schemas.openxmlformats.org/officeDocument/2006/relationships/image" Target="../media/image488.png"/><Relationship Id="rId8" Type="http://schemas.openxmlformats.org/officeDocument/2006/relationships/image" Target="../media/image4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7.png"/><Relationship Id="rId26" Type="http://schemas.openxmlformats.org/officeDocument/2006/relationships/image" Target="../media/image465.png"/><Relationship Id="rId39" Type="http://schemas.openxmlformats.org/officeDocument/2006/relationships/image" Target="../media/image478.png"/><Relationship Id="rId3" Type="http://schemas.openxmlformats.org/officeDocument/2006/relationships/image" Target="../media/image451.png"/><Relationship Id="rId21" Type="http://schemas.openxmlformats.org/officeDocument/2006/relationships/image" Target="../media/image483.png"/><Relationship Id="rId34" Type="http://schemas.openxmlformats.org/officeDocument/2006/relationships/image" Target="../media/image473.png"/><Relationship Id="rId42" Type="http://schemas.openxmlformats.org/officeDocument/2006/relationships/image" Target="../media/image489.png"/><Relationship Id="rId47" Type="http://schemas.openxmlformats.org/officeDocument/2006/relationships/image" Target="../media/image49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6.png"/><Relationship Id="rId25" Type="http://schemas.openxmlformats.org/officeDocument/2006/relationships/image" Target="../media/image464.png"/><Relationship Id="rId33" Type="http://schemas.openxmlformats.org/officeDocument/2006/relationships/image" Target="../media/image472.png"/><Relationship Id="rId38" Type="http://schemas.openxmlformats.org/officeDocument/2006/relationships/image" Target="../media/image477.png"/><Relationship Id="rId46" Type="http://schemas.openxmlformats.org/officeDocument/2006/relationships/image" Target="../media/image493.png"/><Relationship Id="rId2" Type="http://schemas.openxmlformats.org/officeDocument/2006/relationships/image" Target="../media/image450.png"/><Relationship Id="rId16" Type="http://schemas.openxmlformats.org/officeDocument/2006/relationships/image" Target="../media/image405.png"/><Relationship Id="rId20" Type="http://schemas.openxmlformats.org/officeDocument/2006/relationships/image" Target="../media/image482.png"/><Relationship Id="rId29" Type="http://schemas.openxmlformats.org/officeDocument/2006/relationships/image" Target="../media/image468.png"/><Relationship Id="rId41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3.png"/><Relationship Id="rId32" Type="http://schemas.openxmlformats.org/officeDocument/2006/relationships/image" Target="../media/image471.png"/><Relationship Id="rId37" Type="http://schemas.openxmlformats.org/officeDocument/2006/relationships/image" Target="../media/image476.png"/><Relationship Id="rId40" Type="http://schemas.openxmlformats.org/officeDocument/2006/relationships/image" Target="../media/image479.png"/><Relationship Id="rId45" Type="http://schemas.openxmlformats.org/officeDocument/2006/relationships/image" Target="../media/image492.png"/><Relationship Id="rId5" Type="http://schemas.openxmlformats.org/officeDocument/2006/relationships/image" Target="../media/image453.png"/><Relationship Id="rId15" Type="http://schemas.openxmlformats.org/officeDocument/2006/relationships/image" Target="../media/image494.png"/><Relationship Id="rId23" Type="http://schemas.openxmlformats.org/officeDocument/2006/relationships/image" Target="../media/image462.png"/><Relationship Id="rId28" Type="http://schemas.openxmlformats.org/officeDocument/2006/relationships/image" Target="../media/image467.png"/><Relationship Id="rId36" Type="http://schemas.openxmlformats.org/officeDocument/2006/relationships/image" Target="../media/image475.png"/><Relationship Id="rId10" Type="http://schemas.openxmlformats.org/officeDocument/2006/relationships/image" Target="../media/image135.png"/><Relationship Id="rId19" Type="http://schemas.openxmlformats.org/officeDocument/2006/relationships/image" Target="../media/image481.png"/><Relationship Id="rId31" Type="http://schemas.openxmlformats.org/officeDocument/2006/relationships/image" Target="../media/image470.png"/><Relationship Id="rId44" Type="http://schemas.openxmlformats.org/officeDocument/2006/relationships/image" Target="../media/image491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1.png"/><Relationship Id="rId27" Type="http://schemas.openxmlformats.org/officeDocument/2006/relationships/image" Target="../media/image466.png"/><Relationship Id="rId30" Type="http://schemas.openxmlformats.org/officeDocument/2006/relationships/image" Target="../media/image469.png"/><Relationship Id="rId35" Type="http://schemas.openxmlformats.org/officeDocument/2006/relationships/image" Target="../media/image474.png"/><Relationship Id="rId43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7.png"/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12" Type="http://schemas.openxmlformats.org/officeDocument/2006/relationships/image" Target="../media/image506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image" Target="../media/image505.png"/><Relationship Id="rId5" Type="http://schemas.openxmlformats.org/officeDocument/2006/relationships/image" Target="../media/image499.png"/><Relationship Id="rId10" Type="http://schemas.openxmlformats.org/officeDocument/2006/relationships/image" Target="../media/image504.png"/><Relationship Id="rId4" Type="http://schemas.openxmlformats.org/officeDocument/2006/relationships/image" Target="../media/image498.png"/><Relationship Id="rId9" Type="http://schemas.openxmlformats.org/officeDocument/2006/relationships/image" Target="../media/image5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06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12" Type="http://schemas.openxmlformats.org/officeDocument/2006/relationships/image" Target="../media/image505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4" Type="http://schemas.openxmlformats.org/officeDocument/2006/relationships/image" Target="../media/image5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510.png"/><Relationship Id="rId7" Type="http://schemas.openxmlformats.org/officeDocument/2006/relationships/image" Target="../media/image502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Relationship Id="rId9" Type="http://schemas.openxmlformats.org/officeDocument/2006/relationships/image" Target="../media/image5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63" Type="http://schemas.openxmlformats.org/officeDocument/2006/relationships/image" Target="../media/image101.png"/><Relationship Id="rId68" Type="http://schemas.openxmlformats.org/officeDocument/2006/relationships/image" Target="../media/image106.png"/><Relationship Id="rId76" Type="http://schemas.openxmlformats.org/officeDocument/2006/relationships/image" Target="../media/image114.png"/><Relationship Id="rId7" Type="http://schemas.openxmlformats.org/officeDocument/2006/relationships/image" Target="../media/image45.png"/><Relationship Id="rId71" Type="http://schemas.openxmlformats.org/officeDocument/2006/relationships/image" Target="../media/image109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66" Type="http://schemas.openxmlformats.org/officeDocument/2006/relationships/image" Target="../media/image104.png"/><Relationship Id="rId74" Type="http://schemas.openxmlformats.org/officeDocument/2006/relationships/image" Target="../media/image112.png"/><Relationship Id="rId79" Type="http://schemas.openxmlformats.org/officeDocument/2006/relationships/image" Target="../media/image35.png"/><Relationship Id="rId5" Type="http://schemas.openxmlformats.org/officeDocument/2006/relationships/image" Target="../media/image43.png"/><Relationship Id="rId61" Type="http://schemas.openxmlformats.org/officeDocument/2006/relationships/image" Target="../media/image99.png"/><Relationship Id="rId82" Type="http://schemas.openxmlformats.org/officeDocument/2006/relationships/image" Target="../media/image38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60" Type="http://schemas.openxmlformats.org/officeDocument/2006/relationships/image" Target="../media/image98.png"/><Relationship Id="rId65" Type="http://schemas.openxmlformats.org/officeDocument/2006/relationships/image" Target="../media/image103.png"/><Relationship Id="rId73" Type="http://schemas.openxmlformats.org/officeDocument/2006/relationships/image" Target="../media/image111.png"/><Relationship Id="rId78" Type="http://schemas.openxmlformats.org/officeDocument/2006/relationships/image" Target="../media/image34.png"/><Relationship Id="rId81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56" Type="http://schemas.openxmlformats.org/officeDocument/2006/relationships/image" Target="../media/image94.png"/><Relationship Id="rId64" Type="http://schemas.openxmlformats.org/officeDocument/2006/relationships/image" Target="../media/image102.png"/><Relationship Id="rId69" Type="http://schemas.openxmlformats.org/officeDocument/2006/relationships/image" Target="../media/image107.png"/><Relationship Id="rId77" Type="http://schemas.openxmlformats.org/officeDocument/2006/relationships/image" Target="../media/image115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Relationship Id="rId72" Type="http://schemas.openxmlformats.org/officeDocument/2006/relationships/image" Target="../media/image110.png"/><Relationship Id="rId80" Type="http://schemas.openxmlformats.org/officeDocument/2006/relationships/image" Target="../media/image36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59" Type="http://schemas.openxmlformats.org/officeDocument/2006/relationships/image" Target="../media/image97.png"/><Relationship Id="rId67" Type="http://schemas.openxmlformats.org/officeDocument/2006/relationships/image" Target="../media/image105.png"/><Relationship Id="rId20" Type="http://schemas.openxmlformats.org/officeDocument/2006/relationships/image" Target="../media/image58.png"/><Relationship Id="rId41" Type="http://schemas.openxmlformats.org/officeDocument/2006/relationships/image" Target="../media/image79.png"/><Relationship Id="rId54" Type="http://schemas.openxmlformats.org/officeDocument/2006/relationships/image" Target="../media/image92.png"/><Relationship Id="rId62" Type="http://schemas.openxmlformats.org/officeDocument/2006/relationships/image" Target="../media/image100.png"/><Relationship Id="rId70" Type="http://schemas.openxmlformats.org/officeDocument/2006/relationships/image" Target="../media/image108.png"/><Relationship Id="rId75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57" Type="http://schemas.openxmlformats.org/officeDocument/2006/relationships/image" Target="../media/image9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4.png"/><Relationship Id="rId5" Type="http://schemas.openxmlformats.org/officeDocument/2006/relationships/image" Target="../media/image434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386.png"/><Relationship Id="rId3" Type="http://schemas.openxmlformats.org/officeDocument/2006/relationships/image" Target="../media/image539.png"/><Relationship Id="rId7" Type="http://schemas.openxmlformats.org/officeDocument/2006/relationships/image" Target="../media/image533.png"/><Relationship Id="rId12" Type="http://schemas.openxmlformats.org/officeDocument/2006/relationships/image" Target="../media/image537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png"/><Relationship Id="rId11" Type="http://schemas.openxmlformats.org/officeDocument/2006/relationships/image" Target="../media/image536.png"/><Relationship Id="rId5" Type="http://schemas.openxmlformats.org/officeDocument/2006/relationships/image" Target="../media/image541.png"/><Relationship Id="rId10" Type="http://schemas.openxmlformats.org/officeDocument/2006/relationships/image" Target="../media/image535.png"/><Relationship Id="rId4" Type="http://schemas.openxmlformats.org/officeDocument/2006/relationships/image" Target="../media/image540.png"/><Relationship Id="rId9" Type="http://schemas.openxmlformats.org/officeDocument/2006/relationships/image" Target="../media/image5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4.png"/><Relationship Id="rId5" Type="http://schemas.openxmlformats.org/officeDocument/2006/relationships/image" Target="../media/image434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34.png"/><Relationship Id="rId3" Type="http://schemas.openxmlformats.org/officeDocument/2006/relationships/image" Target="../media/image543.png"/><Relationship Id="rId7" Type="http://schemas.openxmlformats.org/officeDocument/2006/relationships/image" Target="../media/image547.png"/><Relationship Id="rId12" Type="http://schemas.openxmlformats.org/officeDocument/2006/relationships/image" Target="../media/image434.png"/><Relationship Id="rId2" Type="http://schemas.openxmlformats.org/officeDocument/2006/relationships/image" Target="../media/image542.png"/><Relationship Id="rId16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11" Type="http://schemas.openxmlformats.org/officeDocument/2006/relationships/image" Target="../media/image533.png"/><Relationship Id="rId5" Type="http://schemas.openxmlformats.org/officeDocument/2006/relationships/image" Target="../media/image545.png"/><Relationship Id="rId15" Type="http://schemas.openxmlformats.org/officeDocument/2006/relationships/image" Target="../media/image536.png"/><Relationship Id="rId10" Type="http://schemas.openxmlformats.org/officeDocument/2006/relationships/image" Target="../media/image532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13" Type="http://schemas.openxmlformats.org/officeDocument/2006/relationships/image" Target="../media/image561.png"/><Relationship Id="rId18" Type="http://schemas.openxmlformats.org/officeDocument/2006/relationships/image" Target="../media/image564.png"/><Relationship Id="rId3" Type="http://schemas.openxmlformats.org/officeDocument/2006/relationships/image" Target="../media/image551.png"/><Relationship Id="rId21" Type="http://schemas.openxmlformats.org/officeDocument/2006/relationships/image" Target="../media/image386.png"/><Relationship Id="rId7" Type="http://schemas.openxmlformats.org/officeDocument/2006/relationships/image" Target="../media/image555.png"/><Relationship Id="rId12" Type="http://schemas.openxmlformats.org/officeDocument/2006/relationships/image" Target="../media/image560.png"/><Relationship Id="rId17" Type="http://schemas.openxmlformats.org/officeDocument/2006/relationships/image" Target="../media/image72.png"/><Relationship Id="rId2" Type="http://schemas.openxmlformats.org/officeDocument/2006/relationships/image" Target="../media/image550.png"/><Relationship Id="rId16" Type="http://schemas.openxmlformats.org/officeDocument/2006/relationships/image" Target="../media/image403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.png"/><Relationship Id="rId11" Type="http://schemas.openxmlformats.org/officeDocument/2006/relationships/image" Target="../media/image559.png"/><Relationship Id="rId5" Type="http://schemas.openxmlformats.org/officeDocument/2006/relationships/image" Target="../media/image553.png"/><Relationship Id="rId15" Type="http://schemas.openxmlformats.org/officeDocument/2006/relationships/image" Target="../media/image563.png"/><Relationship Id="rId10" Type="http://schemas.openxmlformats.org/officeDocument/2006/relationships/image" Target="../media/image558.png"/><Relationship Id="rId19" Type="http://schemas.openxmlformats.org/officeDocument/2006/relationships/image" Target="../media/image565.png"/><Relationship Id="rId4" Type="http://schemas.openxmlformats.org/officeDocument/2006/relationships/image" Target="../media/image552.png"/><Relationship Id="rId9" Type="http://schemas.openxmlformats.org/officeDocument/2006/relationships/image" Target="../media/image557.png"/><Relationship Id="rId14" Type="http://schemas.openxmlformats.org/officeDocument/2006/relationships/image" Target="../media/image5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11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547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570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5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image" Target="../media/image594.png"/><Relationship Id="rId18" Type="http://schemas.openxmlformats.org/officeDocument/2006/relationships/image" Target="../media/image598.png"/><Relationship Id="rId26" Type="http://schemas.openxmlformats.org/officeDocument/2006/relationships/image" Target="../media/image606.png"/><Relationship Id="rId3" Type="http://schemas.openxmlformats.org/officeDocument/2006/relationships/image" Target="../media/image585.png"/><Relationship Id="rId21" Type="http://schemas.openxmlformats.org/officeDocument/2006/relationships/image" Target="../media/image601.png"/><Relationship Id="rId34" Type="http://schemas.openxmlformats.org/officeDocument/2006/relationships/image" Target="../media/image614.png"/><Relationship Id="rId7" Type="http://schemas.openxmlformats.org/officeDocument/2006/relationships/image" Target="../media/image532.png"/><Relationship Id="rId12" Type="http://schemas.openxmlformats.org/officeDocument/2006/relationships/image" Target="../media/image593.png"/><Relationship Id="rId17" Type="http://schemas.openxmlformats.org/officeDocument/2006/relationships/image" Target="../media/image597.png"/><Relationship Id="rId25" Type="http://schemas.openxmlformats.org/officeDocument/2006/relationships/image" Target="../media/image605.png"/><Relationship Id="rId33" Type="http://schemas.openxmlformats.org/officeDocument/2006/relationships/image" Target="../media/image613.png"/><Relationship Id="rId2" Type="http://schemas.openxmlformats.org/officeDocument/2006/relationships/image" Target="../media/image584.png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29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8.png"/><Relationship Id="rId11" Type="http://schemas.openxmlformats.org/officeDocument/2006/relationships/image" Target="../media/image592.png"/><Relationship Id="rId24" Type="http://schemas.openxmlformats.org/officeDocument/2006/relationships/image" Target="../media/image604.png"/><Relationship Id="rId32" Type="http://schemas.openxmlformats.org/officeDocument/2006/relationships/image" Target="../media/image612.png"/><Relationship Id="rId5" Type="http://schemas.openxmlformats.org/officeDocument/2006/relationships/image" Target="../media/image587.png"/><Relationship Id="rId15" Type="http://schemas.openxmlformats.org/officeDocument/2006/relationships/image" Target="../media/image540.png"/><Relationship Id="rId23" Type="http://schemas.openxmlformats.org/officeDocument/2006/relationships/image" Target="../media/image603.png"/><Relationship Id="rId28" Type="http://schemas.openxmlformats.org/officeDocument/2006/relationships/image" Target="../media/image608.png"/><Relationship Id="rId10" Type="http://schemas.openxmlformats.org/officeDocument/2006/relationships/image" Target="../media/image591.png"/><Relationship Id="rId19" Type="http://schemas.openxmlformats.org/officeDocument/2006/relationships/image" Target="../media/image599.png"/><Relationship Id="rId31" Type="http://schemas.openxmlformats.org/officeDocument/2006/relationships/image" Target="../media/image611.png"/><Relationship Id="rId4" Type="http://schemas.openxmlformats.org/officeDocument/2006/relationships/image" Target="../media/image586.png"/><Relationship Id="rId9" Type="http://schemas.openxmlformats.org/officeDocument/2006/relationships/image" Target="../media/image590.png"/><Relationship Id="rId14" Type="http://schemas.openxmlformats.org/officeDocument/2006/relationships/image" Target="../media/image595.png"/><Relationship Id="rId22" Type="http://schemas.openxmlformats.org/officeDocument/2006/relationships/image" Target="../media/image602.png"/><Relationship Id="rId27" Type="http://schemas.openxmlformats.org/officeDocument/2006/relationships/image" Target="../media/image607.png"/><Relationship Id="rId30" Type="http://schemas.openxmlformats.org/officeDocument/2006/relationships/image" Target="../media/image6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26" Type="http://schemas.openxmlformats.org/officeDocument/2006/relationships/image" Target="../media/image616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5" Type="http://schemas.openxmlformats.org/officeDocument/2006/relationships/image" Target="../media/image615.png"/><Relationship Id="rId2" Type="http://schemas.openxmlformats.org/officeDocument/2006/relationships/image" Target="../media/image570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24" Type="http://schemas.openxmlformats.org/officeDocument/2006/relationships/image" Target="../media/image548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23" Type="http://schemas.openxmlformats.org/officeDocument/2006/relationships/image" Target="../media/image544.png"/><Relationship Id="rId28" Type="http://schemas.openxmlformats.org/officeDocument/2006/relationships/image" Target="../media/image617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Relationship Id="rId22" Type="http://schemas.openxmlformats.org/officeDocument/2006/relationships/image" Target="../media/image543.png"/><Relationship Id="rId27" Type="http://schemas.openxmlformats.org/officeDocument/2006/relationships/image" Target="../media/image5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616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618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5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8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617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image" Target="../media/image1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616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619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5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8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617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619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619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78.png"/><Relationship Id="rId3" Type="http://schemas.openxmlformats.org/officeDocument/2006/relationships/image" Target="../media/image620.png"/><Relationship Id="rId21" Type="http://schemas.openxmlformats.org/officeDocument/2006/relationships/image" Target="../media/image582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81.png"/><Relationship Id="rId2" Type="http://schemas.openxmlformats.org/officeDocument/2006/relationships/image" Target="../media/image619.png"/><Relationship Id="rId16" Type="http://schemas.openxmlformats.org/officeDocument/2006/relationships/image" Target="../media/image580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62.png"/><Relationship Id="rId5" Type="http://schemas.openxmlformats.org/officeDocument/2006/relationships/image" Target="../media/image622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10" Type="http://schemas.openxmlformats.org/officeDocument/2006/relationships/image" Target="../media/image575.png"/><Relationship Id="rId19" Type="http://schemas.openxmlformats.org/officeDocument/2006/relationships/image" Target="../media/image564.png"/><Relationship Id="rId4" Type="http://schemas.openxmlformats.org/officeDocument/2006/relationships/image" Target="../media/image621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26" Type="http://schemas.openxmlformats.org/officeDocument/2006/relationships/image" Target="../media/image603.png"/><Relationship Id="rId39" Type="http://schemas.openxmlformats.org/officeDocument/2006/relationships/image" Target="../media/image652.png"/><Relationship Id="rId21" Type="http://schemas.openxmlformats.org/officeDocument/2006/relationships/image" Target="../media/image529.png"/><Relationship Id="rId34" Type="http://schemas.openxmlformats.org/officeDocument/2006/relationships/image" Target="../media/image647.png"/><Relationship Id="rId42" Type="http://schemas.openxmlformats.org/officeDocument/2006/relationships/image" Target="../media/image655.png"/><Relationship Id="rId47" Type="http://schemas.openxmlformats.org/officeDocument/2006/relationships/image" Target="../media/image660.png"/><Relationship Id="rId50" Type="http://schemas.openxmlformats.org/officeDocument/2006/relationships/image" Target="../media/image663.png"/><Relationship Id="rId55" Type="http://schemas.openxmlformats.org/officeDocument/2006/relationships/image" Target="../media/image668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5" Type="http://schemas.openxmlformats.org/officeDocument/2006/relationships/image" Target="../media/image602.png"/><Relationship Id="rId33" Type="http://schemas.openxmlformats.org/officeDocument/2006/relationships/image" Target="../media/image646.png"/><Relationship Id="rId38" Type="http://schemas.openxmlformats.org/officeDocument/2006/relationships/image" Target="../media/image651.png"/><Relationship Id="rId46" Type="http://schemas.openxmlformats.org/officeDocument/2006/relationships/image" Target="../media/image659.png"/><Relationship Id="rId2" Type="http://schemas.openxmlformats.org/officeDocument/2006/relationships/image" Target="../media/image623.png"/><Relationship Id="rId16" Type="http://schemas.openxmlformats.org/officeDocument/2006/relationships/image" Target="../media/image636.png"/><Relationship Id="rId20" Type="http://schemas.openxmlformats.org/officeDocument/2006/relationships/image" Target="../media/image640.png"/><Relationship Id="rId29" Type="http://schemas.openxmlformats.org/officeDocument/2006/relationships/image" Target="../media/image643.png"/><Relationship Id="rId41" Type="http://schemas.openxmlformats.org/officeDocument/2006/relationships/image" Target="../media/image654.png"/><Relationship Id="rId54" Type="http://schemas.openxmlformats.org/officeDocument/2006/relationships/image" Target="../media/image6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24" Type="http://schemas.openxmlformats.org/officeDocument/2006/relationships/image" Target="../media/image601.png"/><Relationship Id="rId32" Type="http://schemas.openxmlformats.org/officeDocument/2006/relationships/image" Target="../media/image645.png"/><Relationship Id="rId37" Type="http://schemas.openxmlformats.org/officeDocument/2006/relationships/image" Target="../media/image650.png"/><Relationship Id="rId40" Type="http://schemas.openxmlformats.org/officeDocument/2006/relationships/image" Target="../media/image653.png"/><Relationship Id="rId45" Type="http://schemas.openxmlformats.org/officeDocument/2006/relationships/image" Target="../media/image658.png"/><Relationship Id="rId53" Type="http://schemas.openxmlformats.org/officeDocument/2006/relationships/image" Target="../media/image666.png"/><Relationship Id="rId5" Type="http://schemas.openxmlformats.org/officeDocument/2006/relationships/image" Target="../media/image422.png"/><Relationship Id="rId15" Type="http://schemas.openxmlformats.org/officeDocument/2006/relationships/image" Target="../media/image635.png"/><Relationship Id="rId23" Type="http://schemas.openxmlformats.org/officeDocument/2006/relationships/image" Target="../media/image641.png"/><Relationship Id="rId28" Type="http://schemas.openxmlformats.org/officeDocument/2006/relationships/image" Target="../media/image642.png"/><Relationship Id="rId36" Type="http://schemas.openxmlformats.org/officeDocument/2006/relationships/image" Target="../media/image649.png"/><Relationship Id="rId49" Type="http://schemas.openxmlformats.org/officeDocument/2006/relationships/image" Target="../media/image662.png"/><Relationship Id="rId57" Type="http://schemas.openxmlformats.org/officeDocument/2006/relationships/image" Target="../media/image670.png"/><Relationship Id="rId10" Type="http://schemas.openxmlformats.org/officeDocument/2006/relationships/image" Target="../media/image630.png"/><Relationship Id="rId19" Type="http://schemas.openxmlformats.org/officeDocument/2006/relationships/image" Target="../media/image639.png"/><Relationship Id="rId31" Type="http://schemas.openxmlformats.org/officeDocument/2006/relationships/image" Target="../media/image644.png"/><Relationship Id="rId44" Type="http://schemas.openxmlformats.org/officeDocument/2006/relationships/image" Target="../media/image657.png"/><Relationship Id="rId52" Type="http://schemas.openxmlformats.org/officeDocument/2006/relationships/image" Target="../media/image665.png"/><Relationship Id="rId4" Type="http://schemas.openxmlformats.org/officeDocument/2006/relationships/image" Target="../media/image625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585.png"/><Relationship Id="rId27" Type="http://schemas.openxmlformats.org/officeDocument/2006/relationships/image" Target="../media/image604.png"/><Relationship Id="rId30" Type="http://schemas.openxmlformats.org/officeDocument/2006/relationships/image" Target="../media/image592.png"/><Relationship Id="rId35" Type="http://schemas.openxmlformats.org/officeDocument/2006/relationships/image" Target="../media/image648.png"/><Relationship Id="rId43" Type="http://schemas.openxmlformats.org/officeDocument/2006/relationships/image" Target="../media/image656.png"/><Relationship Id="rId48" Type="http://schemas.openxmlformats.org/officeDocument/2006/relationships/image" Target="../media/image661.png"/><Relationship Id="rId56" Type="http://schemas.openxmlformats.org/officeDocument/2006/relationships/image" Target="../media/image669.png"/><Relationship Id="rId8" Type="http://schemas.openxmlformats.org/officeDocument/2006/relationships/image" Target="../media/image628.png"/><Relationship Id="rId51" Type="http://schemas.openxmlformats.org/officeDocument/2006/relationships/image" Target="../media/image664.png"/><Relationship Id="rId3" Type="http://schemas.openxmlformats.org/officeDocument/2006/relationships/image" Target="../media/image62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2.png"/><Relationship Id="rId18" Type="http://schemas.openxmlformats.org/officeDocument/2006/relationships/image" Target="../media/image640.png"/><Relationship Id="rId26" Type="http://schemas.openxmlformats.org/officeDocument/2006/relationships/image" Target="../media/image592.png"/><Relationship Id="rId39" Type="http://schemas.openxmlformats.org/officeDocument/2006/relationships/image" Target="../media/image702.png"/><Relationship Id="rId3" Type="http://schemas.openxmlformats.org/officeDocument/2006/relationships/image" Target="../media/image672.png"/><Relationship Id="rId21" Type="http://schemas.openxmlformats.org/officeDocument/2006/relationships/image" Target="../media/image641.png"/><Relationship Id="rId34" Type="http://schemas.openxmlformats.org/officeDocument/2006/relationships/image" Target="../media/image697.png"/><Relationship Id="rId42" Type="http://schemas.openxmlformats.org/officeDocument/2006/relationships/image" Target="../media/image705.png"/><Relationship Id="rId47" Type="http://schemas.openxmlformats.org/officeDocument/2006/relationships/image" Target="../media/image710.png"/><Relationship Id="rId50" Type="http://schemas.openxmlformats.org/officeDocument/2006/relationships/image" Target="../media/image713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39.png"/><Relationship Id="rId25" Type="http://schemas.openxmlformats.org/officeDocument/2006/relationships/image" Target="../media/image689.png"/><Relationship Id="rId33" Type="http://schemas.openxmlformats.org/officeDocument/2006/relationships/image" Target="../media/image696.png"/><Relationship Id="rId38" Type="http://schemas.openxmlformats.org/officeDocument/2006/relationships/image" Target="../media/image701.png"/><Relationship Id="rId46" Type="http://schemas.openxmlformats.org/officeDocument/2006/relationships/image" Target="../media/image709.png"/><Relationship Id="rId2" Type="http://schemas.openxmlformats.org/officeDocument/2006/relationships/image" Target="../media/image671.png"/><Relationship Id="rId16" Type="http://schemas.openxmlformats.org/officeDocument/2006/relationships/image" Target="../media/image685.png"/><Relationship Id="rId20" Type="http://schemas.openxmlformats.org/officeDocument/2006/relationships/image" Target="../media/image585.png"/><Relationship Id="rId29" Type="http://schemas.openxmlformats.org/officeDocument/2006/relationships/image" Target="../media/image692.png"/><Relationship Id="rId41" Type="http://schemas.openxmlformats.org/officeDocument/2006/relationships/image" Target="../media/image7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24" Type="http://schemas.openxmlformats.org/officeDocument/2006/relationships/image" Target="../media/image688.png"/><Relationship Id="rId32" Type="http://schemas.openxmlformats.org/officeDocument/2006/relationships/image" Target="../media/image695.png"/><Relationship Id="rId37" Type="http://schemas.openxmlformats.org/officeDocument/2006/relationships/image" Target="../media/image700.png"/><Relationship Id="rId40" Type="http://schemas.openxmlformats.org/officeDocument/2006/relationships/image" Target="../media/image703.png"/><Relationship Id="rId45" Type="http://schemas.openxmlformats.org/officeDocument/2006/relationships/image" Target="../media/image708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23" Type="http://schemas.openxmlformats.org/officeDocument/2006/relationships/image" Target="../media/image687.png"/><Relationship Id="rId28" Type="http://schemas.openxmlformats.org/officeDocument/2006/relationships/image" Target="../media/image691.png"/><Relationship Id="rId36" Type="http://schemas.openxmlformats.org/officeDocument/2006/relationships/image" Target="../media/image699.png"/><Relationship Id="rId49" Type="http://schemas.openxmlformats.org/officeDocument/2006/relationships/image" Target="../media/image712.png"/><Relationship Id="rId10" Type="http://schemas.openxmlformats.org/officeDocument/2006/relationships/image" Target="../media/image679.png"/><Relationship Id="rId19" Type="http://schemas.openxmlformats.org/officeDocument/2006/relationships/image" Target="../media/image529.png"/><Relationship Id="rId31" Type="http://schemas.openxmlformats.org/officeDocument/2006/relationships/image" Target="../media/image694.png"/><Relationship Id="rId44" Type="http://schemas.openxmlformats.org/officeDocument/2006/relationships/image" Target="../media/image707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Relationship Id="rId22" Type="http://schemas.openxmlformats.org/officeDocument/2006/relationships/image" Target="../media/image686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43" Type="http://schemas.openxmlformats.org/officeDocument/2006/relationships/image" Target="../media/image706.png"/><Relationship Id="rId48" Type="http://schemas.openxmlformats.org/officeDocument/2006/relationships/image" Target="../media/image711.png"/><Relationship Id="rId8" Type="http://schemas.openxmlformats.org/officeDocument/2006/relationships/image" Target="../media/image677.png"/><Relationship Id="rId51" Type="http://schemas.openxmlformats.org/officeDocument/2006/relationships/image" Target="../media/image7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5.png"/><Relationship Id="rId18" Type="http://schemas.openxmlformats.org/officeDocument/2006/relationships/image" Target="../media/image641.png"/><Relationship Id="rId26" Type="http://schemas.openxmlformats.org/officeDocument/2006/relationships/image" Target="../media/image733.png"/><Relationship Id="rId39" Type="http://schemas.openxmlformats.org/officeDocument/2006/relationships/image" Target="../media/image746.png"/><Relationship Id="rId3" Type="http://schemas.openxmlformats.org/officeDocument/2006/relationships/image" Target="../media/image716.png"/><Relationship Id="rId21" Type="http://schemas.openxmlformats.org/officeDocument/2006/relationships/image" Target="../media/image728.png"/><Relationship Id="rId34" Type="http://schemas.openxmlformats.org/officeDocument/2006/relationships/image" Target="../media/image741.png"/><Relationship Id="rId42" Type="http://schemas.openxmlformats.org/officeDocument/2006/relationships/image" Target="../media/image748.png"/><Relationship Id="rId7" Type="http://schemas.openxmlformats.org/officeDocument/2006/relationships/image" Target="../media/image720.png"/><Relationship Id="rId12" Type="http://schemas.openxmlformats.org/officeDocument/2006/relationships/image" Target="../media/image684.png"/><Relationship Id="rId17" Type="http://schemas.openxmlformats.org/officeDocument/2006/relationships/image" Target="../media/image585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2" Type="http://schemas.openxmlformats.org/officeDocument/2006/relationships/image" Target="../media/image715.png"/><Relationship Id="rId16" Type="http://schemas.openxmlformats.org/officeDocument/2006/relationships/image" Target="../media/image529.png"/><Relationship Id="rId20" Type="http://schemas.openxmlformats.org/officeDocument/2006/relationships/image" Target="../media/image727.png"/><Relationship Id="rId29" Type="http://schemas.openxmlformats.org/officeDocument/2006/relationships/image" Target="../media/image736.png"/><Relationship Id="rId41" Type="http://schemas.openxmlformats.org/officeDocument/2006/relationships/image" Target="../media/image7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1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40" Type="http://schemas.openxmlformats.org/officeDocument/2006/relationships/image" Target="../media/image747.png"/><Relationship Id="rId5" Type="http://schemas.openxmlformats.org/officeDocument/2006/relationships/image" Target="../media/image718.png"/><Relationship Id="rId15" Type="http://schemas.openxmlformats.org/officeDocument/2006/relationships/image" Target="../media/image640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10" Type="http://schemas.openxmlformats.org/officeDocument/2006/relationships/image" Target="../media/image723.png"/><Relationship Id="rId19" Type="http://schemas.openxmlformats.org/officeDocument/2006/relationships/image" Target="../media/image726.png"/><Relationship Id="rId31" Type="http://schemas.openxmlformats.org/officeDocument/2006/relationships/image" Target="../media/image738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Relationship Id="rId14" Type="http://schemas.openxmlformats.org/officeDocument/2006/relationships/image" Target="../media/image639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585.png"/><Relationship Id="rId18" Type="http://schemas.openxmlformats.org/officeDocument/2006/relationships/image" Target="../media/image689.png"/><Relationship Id="rId26" Type="http://schemas.openxmlformats.org/officeDocument/2006/relationships/image" Target="../media/image756.png"/><Relationship Id="rId3" Type="http://schemas.openxmlformats.org/officeDocument/2006/relationships/image" Target="../media/image672.png"/><Relationship Id="rId21" Type="http://schemas.openxmlformats.org/officeDocument/2006/relationships/image" Target="../media/image753.png"/><Relationship Id="rId7" Type="http://schemas.openxmlformats.org/officeDocument/2006/relationships/image" Target="../media/image749.png"/><Relationship Id="rId12" Type="http://schemas.openxmlformats.org/officeDocument/2006/relationships/image" Target="../media/image529.png"/><Relationship Id="rId17" Type="http://schemas.openxmlformats.org/officeDocument/2006/relationships/image" Target="../media/image688.png"/><Relationship Id="rId25" Type="http://schemas.openxmlformats.org/officeDocument/2006/relationships/image" Target="../media/image701.png"/><Relationship Id="rId2" Type="http://schemas.openxmlformats.org/officeDocument/2006/relationships/image" Target="../media/image671.png"/><Relationship Id="rId16" Type="http://schemas.openxmlformats.org/officeDocument/2006/relationships/image" Target="../media/image687.png"/><Relationship Id="rId20" Type="http://schemas.openxmlformats.org/officeDocument/2006/relationships/image" Target="../media/image752.png"/><Relationship Id="rId29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0.png"/><Relationship Id="rId24" Type="http://schemas.openxmlformats.org/officeDocument/2006/relationships/image" Target="../media/image700.png"/><Relationship Id="rId5" Type="http://schemas.openxmlformats.org/officeDocument/2006/relationships/image" Target="../media/image674.png"/><Relationship Id="rId15" Type="http://schemas.openxmlformats.org/officeDocument/2006/relationships/image" Target="../media/image686.png"/><Relationship Id="rId23" Type="http://schemas.openxmlformats.org/officeDocument/2006/relationships/image" Target="../media/image755.png"/><Relationship Id="rId28" Type="http://schemas.openxmlformats.org/officeDocument/2006/relationships/image" Target="../media/image704.png"/><Relationship Id="rId10" Type="http://schemas.openxmlformats.org/officeDocument/2006/relationships/image" Target="../media/image639.png"/><Relationship Id="rId19" Type="http://schemas.openxmlformats.org/officeDocument/2006/relationships/image" Target="../media/image592.png"/><Relationship Id="rId31" Type="http://schemas.openxmlformats.org/officeDocument/2006/relationships/image" Target="../media/image759.png"/><Relationship Id="rId4" Type="http://schemas.openxmlformats.org/officeDocument/2006/relationships/image" Target="../media/image673.png"/><Relationship Id="rId9" Type="http://schemas.openxmlformats.org/officeDocument/2006/relationships/image" Target="../media/image751.png"/><Relationship Id="rId14" Type="http://schemas.openxmlformats.org/officeDocument/2006/relationships/image" Target="../media/image641.png"/><Relationship Id="rId22" Type="http://schemas.openxmlformats.org/officeDocument/2006/relationships/image" Target="../media/image754.png"/><Relationship Id="rId27" Type="http://schemas.openxmlformats.org/officeDocument/2006/relationships/image" Target="../media/image703.png"/><Relationship Id="rId30" Type="http://schemas.openxmlformats.org/officeDocument/2006/relationships/image" Target="../media/image7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86.png"/><Relationship Id="rId18" Type="http://schemas.openxmlformats.org/officeDocument/2006/relationships/image" Target="../media/image752.png"/><Relationship Id="rId3" Type="http://schemas.openxmlformats.org/officeDocument/2006/relationships/image" Target="../media/image672.png"/><Relationship Id="rId21" Type="http://schemas.openxmlformats.org/officeDocument/2006/relationships/image" Target="../media/image756.png"/><Relationship Id="rId7" Type="http://schemas.openxmlformats.org/officeDocument/2006/relationships/image" Target="../media/image749.png"/><Relationship Id="rId12" Type="http://schemas.openxmlformats.org/officeDocument/2006/relationships/image" Target="../media/image641.png"/><Relationship Id="rId17" Type="http://schemas.openxmlformats.org/officeDocument/2006/relationships/image" Target="../media/image592.png"/><Relationship Id="rId2" Type="http://schemas.openxmlformats.org/officeDocument/2006/relationships/image" Target="../media/image671.png"/><Relationship Id="rId16" Type="http://schemas.openxmlformats.org/officeDocument/2006/relationships/image" Target="../media/image761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585.png"/><Relationship Id="rId24" Type="http://schemas.openxmlformats.org/officeDocument/2006/relationships/image" Target="../media/image757.png"/><Relationship Id="rId5" Type="http://schemas.openxmlformats.org/officeDocument/2006/relationships/image" Target="../media/image760.png"/><Relationship Id="rId15" Type="http://schemas.openxmlformats.org/officeDocument/2006/relationships/image" Target="../media/image688.png"/><Relationship Id="rId23" Type="http://schemas.openxmlformats.org/officeDocument/2006/relationships/image" Target="../media/image704.png"/><Relationship Id="rId10" Type="http://schemas.openxmlformats.org/officeDocument/2006/relationships/image" Target="../media/image529.png"/><Relationship Id="rId19" Type="http://schemas.openxmlformats.org/officeDocument/2006/relationships/image" Target="../media/image700.png"/><Relationship Id="rId4" Type="http://schemas.openxmlformats.org/officeDocument/2006/relationships/image" Target="../media/image673.png"/><Relationship Id="rId9" Type="http://schemas.openxmlformats.org/officeDocument/2006/relationships/image" Target="../media/image640.png"/><Relationship Id="rId14" Type="http://schemas.openxmlformats.org/officeDocument/2006/relationships/image" Target="../media/image687.png"/><Relationship Id="rId22" Type="http://schemas.openxmlformats.org/officeDocument/2006/relationships/image" Target="../media/image7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27.png"/><Relationship Id="rId18" Type="http://schemas.openxmlformats.org/officeDocument/2006/relationships/image" Target="../media/image739.png"/><Relationship Id="rId3" Type="http://schemas.openxmlformats.org/officeDocument/2006/relationships/image" Target="../media/image624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726.png"/><Relationship Id="rId17" Type="http://schemas.openxmlformats.org/officeDocument/2006/relationships/image" Target="../media/image738.png"/><Relationship Id="rId2" Type="http://schemas.openxmlformats.org/officeDocument/2006/relationships/image" Target="../media/image623.png"/><Relationship Id="rId16" Type="http://schemas.openxmlformats.org/officeDocument/2006/relationships/image" Target="../media/image730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729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7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02.png"/><Relationship Id="rId18" Type="http://schemas.openxmlformats.org/officeDocument/2006/relationships/image" Target="../media/image655.png"/><Relationship Id="rId3" Type="http://schemas.openxmlformats.org/officeDocument/2006/relationships/image" Target="../media/image624.png"/><Relationship Id="rId21" Type="http://schemas.openxmlformats.org/officeDocument/2006/relationships/image" Target="../media/image763.png"/><Relationship Id="rId7" Type="http://schemas.openxmlformats.org/officeDocument/2006/relationships/image" Target="../media/image639.png"/><Relationship Id="rId12" Type="http://schemas.openxmlformats.org/officeDocument/2006/relationships/image" Target="../media/image601.png"/><Relationship Id="rId17" Type="http://schemas.openxmlformats.org/officeDocument/2006/relationships/image" Target="../media/image654.png"/><Relationship Id="rId2" Type="http://schemas.openxmlformats.org/officeDocument/2006/relationships/image" Target="../media/image623.png"/><Relationship Id="rId16" Type="http://schemas.openxmlformats.org/officeDocument/2006/relationships/image" Target="../media/image642.png"/><Relationship Id="rId20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604.png"/><Relationship Id="rId10" Type="http://schemas.openxmlformats.org/officeDocument/2006/relationships/image" Target="../media/image585.png"/><Relationship Id="rId19" Type="http://schemas.openxmlformats.org/officeDocument/2006/relationships/image" Target="../media/image656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6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4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5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5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78.png"/><Relationship Id="rId3" Type="http://schemas.openxmlformats.org/officeDocument/2006/relationships/image" Target="../media/image620.png"/><Relationship Id="rId21" Type="http://schemas.openxmlformats.org/officeDocument/2006/relationships/image" Target="../media/image582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81.png"/><Relationship Id="rId25" Type="http://schemas.openxmlformats.org/officeDocument/2006/relationships/image" Target="../media/image767.png"/><Relationship Id="rId2" Type="http://schemas.openxmlformats.org/officeDocument/2006/relationships/image" Target="../media/image766.png"/><Relationship Id="rId16" Type="http://schemas.openxmlformats.org/officeDocument/2006/relationships/image" Target="../media/image580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62.png"/><Relationship Id="rId5" Type="http://schemas.openxmlformats.org/officeDocument/2006/relationships/image" Target="../media/image622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10" Type="http://schemas.openxmlformats.org/officeDocument/2006/relationships/image" Target="../media/image575.png"/><Relationship Id="rId19" Type="http://schemas.openxmlformats.org/officeDocument/2006/relationships/image" Target="../media/image564.png"/><Relationship Id="rId4" Type="http://schemas.openxmlformats.org/officeDocument/2006/relationships/image" Target="../media/image621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3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26" Type="http://schemas.openxmlformats.org/officeDocument/2006/relationships/image" Target="../media/image603.png"/><Relationship Id="rId39" Type="http://schemas.openxmlformats.org/officeDocument/2006/relationships/image" Target="../media/image652.png"/><Relationship Id="rId21" Type="http://schemas.openxmlformats.org/officeDocument/2006/relationships/image" Target="../media/image529.png"/><Relationship Id="rId34" Type="http://schemas.openxmlformats.org/officeDocument/2006/relationships/image" Target="../media/image647.png"/><Relationship Id="rId42" Type="http://schemas.openxmlformats.org/officeDocument/2006/relationships/image" Target="../media/image655.png"/><Relationship Id="rId47" Type="http://schemas.openxmlformats.org/officeDocument/2006/relationships/image" Target="../media/image660.png"/><Relationship Id="rId50" Type="http://schemas.openxmlformats.org/officeDocument/2006/relationships/image" Target="../media/image663.png"/><Relationship Id="rId55" Type="http://schemas.openxmlformats.org/officeDocument/2006/relationships/image" Target="../media/image668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5" Type="http://schemas.openxmlformats.org/officeDocument/2006/relationships/image" Target="../media/image602.png"/><Relationship Id="rId33" Type="http://schemas.openxmlformats.org/officeDocument/2006/relationships/image" Target="../media/image646.png"/><Relationship Id="rId38" Type="http://schemas.openxmlformats.org/officeDocument/2006/relationships/image" Target="../media/image651.png"/><Relationship Id="rId46" Type="http://schemas.openxmlformats.org/officeDocument/2006/relationships/image" Target="../media/image659.png"/><Relationship Id="rId2" Type="http://schemas.openxmlformats.org/officeDocument/2006/relationships/image" Target="../media/image623.png"/><Relationship Id="rId16" Type="http://schemas.openxmlformats.org/officeDocument/2006/relationships/image" Target="../media/image636.png"/><Relationship Id="rId20" Type="http://schemas.openxmlformats.org/officeDocument/2006/relationships/image" Target="../media/image640.png"/><Relationship Id="rId29" Type="http://schemas.openxmlformats.org/officeDocument/2006/relationships/image" Target="../media/image643.png"/><Relationship Id="rId41" Type="http://schemas.openxmlformats.org/officeDocument/2006/relationships/image" Target="../media/image654.png"/><Relationship Id="rId54" Type="http://schemas.openxmlformats.org/officeDocument/2006/relationships/image" Target="../media/image6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24" Type="http://schemas.openxmlformats.org/officeDocument/2006/relationships/image" Target="../media/image601.png"/><Relationship Id="rId32" Type="http://schemas.openxmlformats.org/officeDocument/2006/relationships/image" Target="../media/image645.png"/><Relationship Id="rId37" Type="http://schemas.openxmlformats.org/officeDocument/2006/relationships/image" Target="../media/image650.png"/><Relationship Id="rId40" Type="http://schemas.openxmlformats.org/officeDocument/2006/relationships/image" Target="../media/image653.png"/><Relationship Id="rId45" Type="http://schemas.openxmlformats.org/officeDocument/2006/relationships/image" Target="../media/image658.png"/><Relationship Id="rId53" Type="http://schemas.openxmlformats.org/officeDocument/2006/relationships/image" Target="../media/image666.png"/><Relationship Id="rId5" Type="http://schemas.openxmlformats.org/officeDocument/2006/relationships/image" Target="../media/image422.png"/><Relationship Id="rId15" Type="http://schemas.openxmlformats.org/officeDocument/2006/relationships/image" Target="../media/image635.png"/><Relationship Id="rId23" Type="http://schemas.openxmlformats.org/officeDocument/2006/relationships/image" Target="../media/image641.png"/><Relationship Id="rId28" Type="http://schemas.openxmlformats.org/officeDocument/2006/relationships/image" Target="../media/image642.png"/><Relationship Id="rId36" Type="http://schemas.openxmlformats.org/officeDocument/2006/relationships/image" Target="../media/image649.png"/><Relationship Id="rId49" Type="http://schemas.openxmlformats.org/officeDocument/2006/relationships/image" Target="../media/image662.png"/><Relationship Id="rId57" Type="http://schemas.openxmlformats.org/officeDocument/2006/relationships/image" Target="../media/image670.png"/><Relationship Id="rId10" Type="http://schemas.openxmlformats.org/officeDocument/2006/relationships/image" Target="../media/image630.png"/><Relationship Id="rId19" Type="http://schemas.openxmlformats.org/officeDocument/2006/relationships/image" Target="../media/image639.png"/><Relationship Id="rId31" Type="http://schemas.openxmlformats.org/officeDocument/2006/relationships/image" Target="../media/image644.png"/><Relationship Id="rId44" Type="http://schemas.openxmlformats.org/officeDocument/2006/relationships/image" Target="../media/image657.png"/><Relationship Id="rId52" Type="http://schemas.openxmlformats.org/officeDocument/2006/relationships/image" Target="../media/image665.png"/><Relationship Id="rId4" Type="http://schemas.openxmlformats.org/officeDocument/2006/relationships/image" Target="../media/image625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585.png"/><Relationship Id="rId27" Type="http://schemas.openxmlformats.org/officeDocument/2006/relationships/image" Target="../media/image604.png"/><Relationship Id="rId30" Type="http://schemas.openxmlformats.org/officeDocument/2006/relationships/image" Target="../media/image592.png"/><Relationship Id="rId35" Type="http://schemas.openxmlformats.org/officeDocument/2006/relationships/image" Target="../media/image648.png"/><Relationship Id="rId43" Type="http://schemas.openxmlformats.org/officeDocument/2006/relationships/image" Target="../media/image656.png"/><Relationship Id="rId48" Type="http://schemas.openxmlformats.org/officeDocument/2006/relationships/image" Target="../media/image661.png"/><Relationship Id="rId56" Type="http://schemas.openxmlformats.org/officeDocument/2006/relationships/image" Target="../media/image669.png"/><Relationship Id="rId8" Type="http://schemas.openxmlformats.org/officeDocument/2006/relationships/image" Target="../media/image628.png"/><Relationship Id="rId51" Type="http://schemas.openxmlformats.org/officeDocument/2006/relationships/image" Target="../media/image664.png"/><Relationship Id="rId3" Type="http://schemas.openxmlformats.org/officeDocument/2006/relationships/image" Target="../media/image624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2.png"/><Relationship Id="rId18" Type="http://schemas.openxmlformats.org/officeDocument/2006/relationships/image" Target="../media/image640.png"/><Relationship Id="rId26" Type="http://schemas.openxmlformats.org/officeDocument/2006/relationships/image" Target="../media/image592.png"/><Relationship Id="rId39" Type="http://schemas.openxmlformats.org/officeDocument/2006/relationships/image" Target="../media/image702.png"/><Relationship Id="rId3" Type="http://schemas.openxmlformats.org/officeDocument/2006/relationships/image" Target="../media/image672.png"/><Relationship Id="rId21" Type="http://schemas.openxmlformats.org/officeDocument/2006/relationships/image" Target="../media/image641.png"/><Relationship Id="rId34" Type="http://schemas.openxmlformats.org/officeDocument/2006/relationships/image" Target="../media/image697.png"/><Relationship Id="rId42" Type="http://schemas.openxmlformats.org/officeDocument/2006/relationships/image" Target="../media/image705.png"/><Relationship Id="rId47" Type="http://schemas.openxmlformats.org/officeDocument/2006/relationships/image" Target="../media/image710.png"/><Relationship Id="rId50" Type="http://schemas.openxmlformats.org/officeDocument/2006/relationships/image" Target="../media/image713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39.png"/><Relationship Id="rId25" Type="http://schemas.openxmlformats.org/officeDocument/2006/relationships/image" Target="../media/image689.png"/><Relationship Id="rId33" Type="http://schemas.openxmlformats.org/officeDocument/2006/relationships/image" Target="../media/image696.png"/><Relationship Id="rId38" Type="http://schemas.openxmlformats.org/officeDocument/2006/relationships/image" Target="../media/image701.png"/><Relationship Id="rId46" Type="http://schemas.openxmlformats.org/officeDocument/2006/relationships/image" Target="../media/image709.png"/><Relationship Id="rId2" Type="http://schemas.openxmlformats.org/officeDocument/2006/relationships/image" Target="../media/image671.png"/><Relationship Id="rId16" Type="http://schemas.openxmlformats.org/officeDocument/2006/relationships/image" Target="../media/image685.png"/><Relationship Id="rId20" Type="http://schemas.openxmlformats.org/officeDocument/2006/relationships/image" Target="../media/image585.png"/><Relationship Id="rId29" Type="http://schemas.openxmlformats.org/officeDocument/2006/relationships/image" Target="../media/image692.png"/><Relationship Id="rId41" Type="http://schemas.openxmlformats.org/officeDocument/2006/relationships/image" Target="../media/image7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24" Type="http://schemas.openxmlformats.org/officeDocument/2006/relationships/image" Target="../media/image688.png"/><Relationship Id="rId32" Type="http://schemas.openxmlformats.org/officeDocument/2006/relationships/image" Target="../media/image695.png"/><Relationship Id="rId37" Type="http://schemas.openxmlformats.org/officeDocument/2006/relationships/image" Target="../media/image700.png"/><Relationship Id="rId40" Type="http://schemas.openxmlformats.org/officeDocument/2006/relationships/image" Target="../media/image703.png"/><Relationship Id="rId45" Type="http://schemas.openxmlformats.org/officeDocument/2006/relationships/image" Target="../media/image708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23" Type="http://schemas.openxmlformats.org/officeDocument/2006/relationships/image" Target="../media/image687.png"/><Relationship Id="rId28" Type="http://schemas.openxmlformats.org/officeDocument/2006/relationships/image" Target="../media/image691.png"/><Relationship Id="rId36" Type="http://schemas.openxmlformats.org/officeDocument/2006/relationships/image" Target="../media/image699.png"/><Relationship Id="rId49" Type="http://schemas.openxmlformats.org/officeDocument/2006/relationships/image" Target="../media/image712.png"/><Relationship Id="rId10" Type="http://schemas.openxmlformats.org/officeDocument/2006/relationships/image" Target="../media/image679.png"/><Relationship Id="rId19" Type="http://schemas.openxmlformats.org/officeDocument/2006/relationships/image" Target="../media/image529.png"/><Relationship Id="rId31" Type="http://schemas.openxmlformats.org/officeDocument/2006/relationships/image" Target="../media/image694.png"/><Relationship Id="rId44" Type="http://schemas.openxmlformats.org/officeDocument/2006/relationships/image" Target="../media/image707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Relationship Id="rId22" Type="http://schemas.openxmlformats.org/officeDocument/2006/relationships/image" Target="../media/image686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43" Type="http://schemas.openxmlformats.org/officeDocument/2006/relationships/image" Target="../media/image706.png"/><Relationship Id="rId48" Type="http://schemas.openxmlformats.org/officeDocument/2006/relationships/image" Target="../media/image711.png"/><Relationship Id="rId8" Type="http://schemas.openxmlformats.org/officeDocument/2006/relationships/image" Target="../media/image677.png"/><Relationship Id="rId51" Type="http://schemas.openxmlformats.org/officeDocument/2006/relationships/image" Target="../media/image7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5.png"/><Relationship Id="rId18" Type="http://schemas.openxmlformats.org/officeDocument/2006/relationships/image" Target="../media/image641.png"/><Relationship Id="rId26" Type="http://schemas.openxmlformats.org/officeDocument/2006/relationships/image" Target="../media/image733.png"/><Relationship Id="rId39" Type="http://schemas.openxmlformats.org/officeDocument/2006/relationships/image" Target="../media/image746.png"/><Relationship Id="rId3" Type="http://schemas.openxmlformats.org/officeDocument/2006/relationships/image" Target="../media/image716.png"/><Relationship Id="rId21" Type="http://schemas.openxmlformats.org/officeDocument/2006/relationships/image" Target="../media/image728.png"/><Relationship Id="rId34" Type="http://schemas.openxmlformats.org/officeDocument/2006/relationships/image" Target="../media/image741.png"/><Relationship Id="rId42" Type="http://schemas.openxmlformats.org/officeDocument/2006/relationships/image" Target="../media/image748.png"/><Relationship Id="rId7" Type="http://schemas.openxmlformats.org/officeDocument/2006/relationships/image" Target="../media/image720.png"/><Relationship Id="rId12" Type="http://schemas.openxmlformats.org/officeDocument/2006/relationships/image" Target="../media/image684.png"/><Relationship Id="rId17" Type="http://schemas.openxmlformats.org/officeDocument/2006/relationships/image" Target="../media/image585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2" Type="http://schemas.openxmlformats.org/officeDocument/2006/relationships/image" Target="../media/image715.png"/><Relationship Id="rId16" Type="http://schemas.openxmlformats.org/officeDocument/2006/relationships/image" Target="../media/image529.png"/><Relationship Id="rId20" Type="http://schemas.openxmlformats.org/officeDocument/2006/relationships/image" Target="../media/image727.png"/><Relationship Id="rId29" Type="http://schemas.openxmlformats.org/officeDocument/2006/relationships/image" Target="../media/image736.png"/><Relationship Id="rId41" Type="http://schemas.openxmlformats.org/officeDocument/2006/relationships/image" Target="../media/image7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1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40" Type="http://schemas.openxmlformats.org/officeDocument/2006/relationships/image" Target="../media/image747.png"/><Relationship Id="rId5" Type="http://schemas.openxmlformats.org/officeDocument/2006/relationships/image" Target="../media/image718.png"/><Relationship Id="rId15" Type="http://schemas.openxmlformats.org/officeDocument/2006/relationships/image" Target="../media/image640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10" Type="http://schemas.openxmlformats.org/officeDocument/2006/relationships/image" Target="../media/image723.png"/><Relationship Id="rId19" Type="http://schemas.openxmlformats.org/officeDocument/2006/relationships/image" Target="../media/image726.png"/><Relationship Id="rId31" Type="http://schemas.openxmlformats.org/officeDocument/2006/relationships/image" Target="../media/image738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Relationship Id="rId14" Type="http://schemas.openxmlformats.org/officeDocument/2006/relationships/image" Target="../media/image639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585.png"/><Relationship Id="rId18" Type="http://schemas.openxmlformats.org/officeDocument/2006/relationships/image" Target="../media/image689.png"/><Relationship Id="rId26" Type="http://schemas.openxmlformats.org/officeDocument/2006/relationships/image" Target="../media/image756.png"/><Relationship Id="rId3" Type="http://schemas.openxmlformats.org/officeDocument/2006/relationships/image" Target="../media/image672.png"/><Relationship Id="rId21" Type="http://schemas.openxmlformats.org/officeDocument/2006/relationships/image" Target="../media/image753.png"/><Relationship Id="rId7" Type="http://schemas.openxmlformats.org/officeDocument/2006/relationships/image" Target="../media/image749.png"/><Relationship Id="rId12" Type="http://schemas.openxmlformats.org/officeDocument/2006/relationships/image" Target="../media/image529.png"/><Relationship Id="rId17" Type="http://schemas.openxmlformats.org/officeDocument/2006/relationships/image" Target="../media/image688.png"/><Relationship Id="rId25" Type="http://schemas.openxmlformats.org/officeDocument/2006/relationships/image" Target="../media/image701.png"/><Relationship Id="rId2" Type="http://schemas.openxmlformats.org/officeDocument/2006/relationships/image" Target="../media/image671.png"/><Relationship Id="rId16" Type="http://schemas.openxmlformats.org/officeDocument/2006/relationships/image" Target="../media/image687.png"/><Relationship Id="rId20" Type="http://schemas.openxmlformats.org/officeDocument/2006/relationships/image" Target="../media/image752.png"/><Relationship Id="rId29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0.png"/><Relationship Id="rId24" Type="http://schemas.openxmlformats.org/officeDocument/2006/relationships/image" Target="../media/image700.png"/><Relationship Id="rId5" Type="http://schemas.openxmlformats.org/officeDocument/2006/relationships/image" Target="../media/image674.png"/><Relationship Id="rId15" Type="http://schemas.openxmlformats.org/officeDocument/2006/relationships/image" Target="../media/image686.png"/><Relationship Id="rId23" Type="http://schemas.openxmlformats.org/officeDocument/2006/relationships/image" Target="../media/image755.png"/><Relationship Id="rId28" Type="http://schemas.openxmlformats.org/officeDocument/2006/relationships/image" Target="../media/image704.png"/><Relationship Id="rId10" Type="http://schemas.openxmlformats.org/officeDocument/2006/relationships/image" Target="../media/image639.png"/><Relationship Id="rId19" Type="http://schemas.openxmlformats.org/officeDocument/2006/relationships/image" Target="../media/image592.png"/><Relationship Id="rId31" Type="http://schemas.openxmlformats.org/officeDocument/2006/relationships/image" Target="../media/image759.png"/><Relationship Id="rId4" Type="http://schemas.openxmlformats.org/officeDocument/2006/relationships/image" Target="../media/image673.png"/><Relationship Id="rId9" Type="http://schemas.openxmlformats.org/officeDocument/2006/relationships/image" Target="../media/image751.png"/><Relationship Id="rId14" Type="http://schemas.openxmlformats.org/officeDocument/2006/relationships/image" Target="../media/image641.png"/><Relationship Id="rId22" Type="http://schemas.openxmlformats.org/officeDocument/2006/relationships/image" Target="../media/image754.png"/><Relationship Id="rId27" Type="http://schemas.openxmlformats.org/officeDocument/2006/relationships/image" Target="../media/image703.png"/><Relationship Id="rId30" Type="http://schemas.openxmlformats.org/officeDocument/2006/relationships/image" Target="../media/image7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86.png"/><Relationship Id="rId18" Type="http://schemas.openxmlformats.org/officeDocument/2006/relationships/image" Target="../media/image752.png"/><Relationship Id="rId3" Type="http://schemas.openxmlformats.org/officeDocument/2006/relationships/image" Target="../media/image672.png"/><Relationship Id="rId21" Type="http://schemas.openxmlformats.org/officeDocument/2006/relationships/image" Target="../media/image756.png"/><Relationship Id="rId7" Type="http://schemas.openxmlformats.org/officeDocument/2006/relationships/image" Target="../media/image749.png"/><Relationship Id="rId12" Type="http://schemas.openxmlformats.org/officeDocument/2006/relationships/image" Target="../media/image641.png"/><Relationship Id="rId17" Type="http://schemas.openxmlformats.org/officeDocument/2006/relationships/image" Target="../media/image592.png"/><Relationship Id="rId2" Type="http://schemas.openxmlformats.org/officeDocument/2006/relationships/image" Target="../media/image671.png"/><Relationship Id="rId16" Type="http://schemas.openxmlformats.org/officeDocument/2006/relationships/image" Target="../media/image761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585.png"/><Relationship Id="rId24" Type="http://schemas.openxmlformats.org/officeDocument/2006/relationships/image" Target="../media/image757.png"/><Relationship Id="rId5" Type="http://schemas.openxmlformats.org/officeDocument/2006/relationships/image" Target="../media/image760.png"/><Relationship Id="rId15" Type="http://schemas.openxmlformats.org/officeDocument/2006/relationships/image" Target="../media/image688.png"/><Relationship Id="rId23" Type="http://schemas.openxmlformats.org/officeDocument/2006/relationships/image" Target="../media/image704.png"/><Relationship Id="rId10" Type="http://schemas.openxmlformats.org/officeDocument/2006/relationships/image" Target="../media/image529.png"/><Relationship Id="rId19" Type="http://schemas.openxmlformats.org/officeDocument/2006/relationships/image" Target="../media/image700.png"/><Relationship Id="rId4" Type="http://schemas.openxmlformats.org/officeDocument/2006/relationships/image" Target="../media/image673.png"/><Relationship Id="rId9" Type="http://schemas.openxmlformats.org/officeDocument/2006/relationships/image" Target="../media/image640.png"/><Relationship Id="rId14" Type="http://schemas.openxmlformats.org/officeDocument/2006/relationships/image" Target="../media/image687.png"/><Relationship Id="rId22" Type="http://schemas.openxmlformats.org/officeDocument/2006/relationships/image" Target="../media/image76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50" Type="http://schemas.openxmlformats.org/officeDocument/2006/relationships/image" Target="../media/image31.png"/><Relationship Id="rId55" Type="http://schemas.openxmlformats.org/officeDocument/2006/relationships/image" Target="../media/image182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2" Type="http://schemas.openxmlformats.org/officeDocument/2006/relationships/image" Target="../media/image184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41" Type="http://schemas.openxmlformats.org/officeDocument/2006/relationships/image" Target="../media/image211.png"/><Relationship Id="rId54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3" Type="http://schemas.openxmlformats.org/officeDocument/2006/relationships/image" Target="../media/image180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30.png"/><Relationship Id="rId10" Type="http://schemas.openxmlformats.org/officeDocument/2006/relationships/image" Target="../media/image173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179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56" Type="http://schemas.openxmlformats.org/officeDocument/2006/relationships/image" Target="../media/image183.png"/><Relationship Id="rId8" Type="http://schemas.openxmlformats.org/officeDocument/2006/relationships/image" Target="../media/image171.png"/><Relationship Id="rId51" Type="http://schemas.openxmlformats.org/officeDocument/2006/relationships/image" Target="../media/image32.png"/><Relationship Id="rId3" Type="http://schemas.openxmlformats.org/officeDocument/2006/relationships/image" Target="../media/image18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27.png"/><Relationship Id="rId18" Type="http://schemas.openxmlformats.org/officeDocument/2006/relationships/image" Target="../media/image739.png"/><Relationship Id="rId3" Type="http://schemas.openxmlformats.org/officeDocument/2006/relationships/image" Target="../media/image716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726.png"/><Relationship Id="rId17" Type="http://schemas.openxmlformats.org/officeDocument/2006/relationships/image" Target="../media/image738.png"/><Relationship Id="rId2" Type="http://schemas.openxmlformats.org/officeDocument/2006/relationships/image" Target="../media/image715.png"/><Relationship Id="rId16" Type="http://schemas.openxmlformats.org/officeDocument/2006/relationships/image" Target="../media/image730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641.png"/><Relationship Id="rId5" Type="http://schemas.openxmlformats.org/officeDocument/2006/relationships/image" Target="../media/image718.png"/><Relationship Id="rId15" Type="http://schemas.openxmlformats.org/officeDocument/2006/relationships/image" Target="../media/image729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717.png"/><Relationship Id="rId9" Type="http://schemas.openxmlformats.org/officeDocument/2006/relationships/image" Target="../media/image529.png"/><Relationship Id="rId14" Type="http://schemas.openxmlformats.org/officeDocument/2006/relationships/image" Target="../media/image7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87.png"/><Relationship Id="rId18" Type="http://schemas.openxmlformats.org/officeDocument/2006/relationships/image" Target="../media/image739.png"/><Relationship Id="rId3" Type="http://schemas.openxmlformats.org/officeDocument/2006/relationships/image" Target="../media/image672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686.png"/><Relationship Id="rId17" Type="http://schemas.openxmlformats.org/officeDocument/2006/relationships/image" Target="../media/image738.png"/><Relationship Id="rId2" Type="http://schemas.openxmlformats.org/officeDocument/2006/relationships/image" Target="../media/image768.png"/><Relationship Id="rId16" Type="http://schemas.openxmlformats.org/officeDocument/2006/relationships/image" Target="../media/image592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1.png"/><Relationship Id="rId5" Type="http://schemas.openxmlformats.org/officeDocument/2006/relationships/image" Target="../media/image760.png"/><Relationship Id="rId15" Type="http://schemas.openxmlformats.org/officeDocument/2006/relationships/image" Target="../media/image761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673.png"/><Relationship Id="rId9" Type="http://schemas.openxmlformats.org/officeDocument/2006/relationships/image" Target="../media/image529.png"/><Relationship Id="rId14" Type="http://schemas.openxmlformats.org/officeDocument/2006/relationships/image" Target="../media/image68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02.png"/><Relationship Id="rId18" Type="http://schemas.openxmlformats.org/officeDocument/2006/relationships/image" Target="../media/image655.png"/><Relationship Id="rId3" Type="http://schemas.openxmlformats.org/officeDocument/2006/relationships/image" Target="../media/image624.png"/><Relationship Id="rId21" Type="http://schemas.openxmlformats.org/officeDocument/2006/relationships/image" Target="../media/image763.png"/><Relationship Id="rId7" Type="http://schemas.openxmlformats.org/officeDocument/2006/relationships/image" Target="../media/image639.png"/><Relationship Id="rId12" Type="http://schemas.openxmlformats.org/officeDocument/2006/relationships/image" Target="../media/image601.png"/><Relationship Id="rId17" Type="http://schemas.openxmlformats.org/officeDocument/2006/relationships/image" Target="../media/image654.png"/><Relationship Id="rId2" Type="http://schemas.openxmlformats.org/officeDocument/2006/relationships/image" Target="../media/image623.png"/><Relationship Id="rId16" Type="http://schemas.openxmlformats.org/officeDocument/2006/relationships/image" Target="../media/image642.png"/><Relationship Id="rId20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604.png"/><Relationship Id="rId10" Type="http://schemas.openxmlformats.org/officeDocument/2006/relationships/image" Target="../media/image585.png"/><Relationship Id="rId19" Type="http://schemas.openxmlformats.org/officeDocument/2006/relationships/image" Target="../media/image656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60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4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23" Type="http://schemas.openxmlformats.org/officeDocument/2006/relationships/image" Target="../media/image770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Relationship Id="rId22" Type="http://schemas.openxmlformats.org/officeDocument/2006/relationships/image" Target="../media/image7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776.png"/><Relationship Id="rId18" Type="http://schemas.openxmlformats.org/officeDocument/2006/relationships/image" Target="../media/image781.png"/><Relationship Id="rId26" Type="http://schemas.openxmlformats.org/officeDocument/2006/relationships/image" Target="../media/image789.png"/><Relationship Id="rId3" Type="http://schemas.openxmlformats.org/officeDocument/2006/relationships/image" Target="../media/image522.png"/><Relationship Id="rId21" Type="http://schemas.openxmlformats.org/officeDocument/2006/relationships/image" Target="../media/image784.png"/><Relationship Id="rId34" Type="http://schemas.openxmlformats.org/officeDocument/2006/relationships/image" Target="../media/image797.png"/><Relationship Id="rId7" Type="http://schemas.openxmlformats.org/officeDocument/2006/relationships/image" Target="../media/image526.png"/><Relationship Id="rId12" Type="http://schemas.openxmlformats.org/officeDocument/2006/relationships/image" Target="../media/image775.png"/><Relationship Id="rId17" Type="http://schemas.openxmlformats.org/officeDocument/2006/relationships/image" Target="../media/image780.png"/><Relationship Id="rId25" Type="http://schemas.openxmlformats.org/officeDocument/2006/relationships/image" Target="../media/image788.png"/><Relationship Id="rId33" Type="http://schemas.openxmlformats.org/officeDocument/2006/relationships/image" Target="../media/image796.png"/><Relationship Id="rId2" Type="http://schemas.openxmlformats.org/officeDocument/2006/relationships/image" Target="../media/image771.png"/><Relationship Id="rId16" Type="http://schemas.openxmlformats.org/officeDocument/2006/relationships/image" Target="../media/image779.png"/><Relationship Id="rId20" Type="http://schemas.openxmlformats.org/officeDocument/2006/relationships/image" Target="../media/image783.png"/><Relationship Id="rId29" Type="http://schemas.openxmlformats.org/officeDocument/2006/relationships/image" Target="../media/image7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774.png"/><Relationship Id="rId24" Type="http://schemas.openxmlformats.org/officeDocument/2006/relationships/image" Target="../media/image787.png"/><Relationship Id="rId32" Type="http://schemas.openxmlformats.org/officeDocument/2006/relationships/image" Target="../media/image795.png"/><Relationship Id="rId5" Type="http://schemas.openxmlformats.org/officeDocument/2006/relationships/image" Target="../media/image524.png"/><Relationship Id="rId15" Type="http://schemas.openxmlformats.org/officeDocument/2006/relationships/image" Target="../media/image778.png"/><Relationship Id="rId23" Type="http://schemas.openxmlformats.org/officeDocument/2006/relationships/image" Target="../media/image786.png"/><Relationship Id="rId28" Type="http://schemas.openxmlformats.org/officeDocument/2006/relationships/image" Target="../media/image791.png"/><Relationship Id="rId10" Type="http://schemas.openxmlformats.org/officeDocument/2006/relationships/image" Target="../media/image773.png"/><Relationship Id="rId19" Type="http://schemas.openxmlformats.org/officeDocument/2006/relationships/image" Target="../media/image782.png"/><Relationship Id="rId31" Type="http://schemas.openxmlformats.org/officeDocument/2006/relationships/image" Target="../media/image794.png"/><Relationship Id="rId4" Type="http://schemas.openxmlformats.org/officeDocument/2006/relationships/image" Target="../media/image523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785.png"/><Relationship Id="rId27" Type="http://schemas.openxmlformats.org/officeDocument/2006/relationships/image" Target="../media/image790.png"/><Relationship Id="rId30" Type="http://schemas.openxmlformats.org/officeDocument/2006/relationships/image" Target="../media/image7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776.png"/><Relationship Id="rId18" Type="http://schemas.openxmlformats.org/officeDocument/2006/relationships/image" Target="../media/image781.png"/><Relationship Id="rId26" Type="http://schemas.openxmlformats.org/officeDocument/2006/relationships/image" Target="../media/image788.png"/><Relationship Id="rId39" Type="http://schemas.openxmlformats.org/officeDocument/2006/relationships/image" Target="../media/image808.png"/><Relationship Id="rId3" Type="http://schemas.openxmlformats.org/officeDocument/2006/relationships/image" Target="../media/image522.png"/><Relationship Id="rId21" Type="http://schemas.openxmlformats.org/officeDocument/2006/relationships/image" Target="../media/image801.png"/><Relationship Id="rId34" Type="http://schemas.openxmlformats.org/officeDocument/2006/relationships/image" Target="../media/image796.png"/><Relationship Id="rId7" Type="http://schemas.openxmlformats.org/officeDocument/2006/relationships/image" Target="../media/image526.png"/><Relationship Id="rId12" Type="http://schemas.openxmlformats.org/officeDocument/2006/relationships/image" Target="../media/image775.png"/><Relationship Id="rId17" Type="http://schemas.openxmlformats.org/officeDocument/2006/relationships/image" Target="../media/image780.png"/><Relationship Id="rId25" Type="http://schemas.openxmlformats.org/officeDocument/2006/relationships/image" Target="../media/image787.png"/><Relationship Id="rId33" Type="http://schemas.openxmlformats.org/officeDocument/2006/relationships/image" Target="../media/image795.png"/><Relationship Id="rId38" Type="http://schemas.openxmlformats.org/officeDocument/2006/relationships/image" Target="../media/image807.png"/><Relationship Id="rId2" Type="http://schemas.openxmlformats.org/officeDocument/2006/relationships/image" Target="../media/image798.png"/><Relationship Id="rId16" Type="http://schemas.openxmlformats.org/officeDocument/2006/relationships/image" Target="../media/image779.png"/><Relationship Id="rId20" Type="http://schemas.openxmlformats.org/officeDocument/2006/relationships/image" Target="../media/image800.png"/><Relationship Id="rId29" Type="http://schemas.openxmlformats.org/officeDocument/2006/relationships/image" Target="../media/image791.png"/><Relationship Id="rId41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774.png"/><Relationship Id="rId24" Type="http://schemas.openxmlformats.org/officeDocument/2006/relationships/image" Target="../media/image804.png"/><Relationship Id="rId32" Type="http://schemas.openxmlformats.org/officeDocument/2006/relationships/image" Target="../media/image794.png"/><Relationship Id="rId37" Type="http://schemas.openxmlformats.org/officeDocument/2006/relationships/image" Target="../media/image806.png"/><Relationship Id="rId40" Type="http://schemas.openxmlformats.org/officeDocument/2006/relationships/image" Target="../media/image809.png"/><Relationship Id="rId5" Type="http://schemas.openxmlformats.org/officeDocument/2006/relationships/image" Target="../media/image524.png"/><Relationship Id="rId15" Type="http://schemas.openxmlformats.org/officeDocument/2006/relationships/image" Target="../media/image778.png"/><Relationship Id="rId23" Type="http://schemas.openxmlformats.org/officeDocument/2006/relationships/image" Target="../media/image803.png"/><Relationship Id="rId28" Type="http://schemas.openxmlformats.org/officeDocument/2006/relationships/image" Target="../media/image790.png"/><Relationship Id="rId36" Type="http://schemas.openxmlformats.org/officeDocument/2006/relationships/image" Target="../media/image805.png"/><Relationship Id="rId10" Type="http://schemas.openxmlformats.org/officeDocument/2006/relationships/image" Target="../media/image773.png"/><Relationship Id="rId19" Type="http://schemas.openxmlformats.org/officeDocument/2006/relationships/image" Target="../media/image799.png"/><Relationship Id="rId31" Type="http://schemas.openxmlformats.org/officeDocument/2006/relationships/image" Target="../media/image793.png"/><Relationship Id="rId4" Type="http://schemas.openxmlformats.org/officeDocument/2006/relationships/image" Target="../media/image523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802.png"/><Relationship Id="rId27" Type="http://schemas.openxmlformats.org/officeDocument/2006/relationships/image" Target="../media/image789.png"/><Relationship Id="rId30" Type="http://schemas.openxmlformats.org/officeDocument/2006/relationships/image" Target="../media/image792.png"/><Relationship Id="rId35" Type="http://schemas.openxmlformats.org/officeDocument/2006/relationships/image" Target="../media/image7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3" Type="http://schemas.openxmlformats.org/officeDocument/2006/relationships/image" Target="../media/image814.png"/><Relationship Id="rId7" Type="http://schemas.openxmlformats.org/officeDocument/2006/relationships/image" Target="../media/image818.png"/><Relationship Id="rId2" Type="http://schemas.openxmlformats.org/officeDocument/2006/relationships/image" Target="../media/image8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7.png"/><Relationship Id="rId11" Type="http://schemas.openxmlformats.org/officeDocument/2006/relationships/image" Target="../media/image822.png"/><Relationship Id="rId5" Type="http://schemas.openxmlformats.org/officeDocument/2006/relationships/image" Target="../media/image816.png"/><Relationship Id="rId10" Type="http://schemas.openxmlformats.org/officeDocument/2006/relationships/image" Target="../media/image821.png"/><Relationship Id="rId4" Type="http://schemas.openxmlformats.org/officeDocument/2006/relationships/image" Target="../media/image815.png"/><Relationship Id="rId9" Type="http://schemas.openxmlformats.org/officeDocument/2006/relationships/image" Target="../media/image82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23.png"/><Relationship Id="rId42" Type="http://schemas.openxmlformats.org/officeDocument/2006/relationships/image" Target="../media/image212.png"/><Relationship Id="rId47" Type="http://schemas.openxmlformats.org/officeDocument/2006/relationships/image" Target="../media/image225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76" Type="http://schemas.openxmlformats.org/officeDocument/2006/relationships/image" Target="../media/image254.png"/><Relationship Id="rId84" Type="http://schemas.openxmlformats.org/officeDocument/2006/relationships/image" Target="../media/image180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2" Type="http://schemas.openxmlformats.org/officeDocument/2006/relationships/image" Target="../media/image219.png"/><Relationship Id="rId16" Type="http://schemas.openxmlformats.org/officeDocument/2006/relationships/image" Target="../media/image221.png"/><Relationship Id="rId29" Type="http://schemas.openxmlformats.org/officeDocument/2006/relationships/image" Target="../media/image199.png"/><Relationship Id="rId11" Type="http://schemas.openxmlformats.org/officeDocument/2006/relationships/image" Target="../media/image174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66" Type="http://schemas.openxmlformats.org/officeDocument/2006/relationships/image" Target="../media/image244.png"/><Relationship Id="rId74" Type="http://schemas.openxmlformats.org/officeDocument/2006/relationships/image" Target="../media/image252.png"/><Relationship Id="rId79" Type="http://schemas.openxmlformats.org/officeDocument/2006/relationships/image" Target="../media/image218.png"/><Relationship Id="rId87" Type="http://schemas.openxmlformats.org/officeDocument/2006/relationships/image" Target="../media/image183.png"/><Relationship Id="rId5" Type="http://schemas.openxmlformats.org/officeDocument/2006/relationships/image" Target="../media/image168.png"/><Relationship Id="rId61" Type="http://schemas.openxmlformats.org/officeDocument/2006/relationships/image" Target="../media/image239.png"/><Relationship Id="rId82" Type="http://schemas.openxmlformats.org/officeDocument/2006/relationships/image" Target="../media/image32.png"/><Relationship Id="rId19" Type="http://schemas.openxmlformats.org/officeDocument/2006/relationships/image" Target="../media/image189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24.png"/><Relationship Id="rId43" Type="http://schemas.openxmlformats.org/officeDocument/2006/relationships/image" Target="../media/image213.png"/><Relationship Id="rId48" Type="http://schemas.openxmlformats.org/officeDocument/2006/relationships/image" Target="../media/image226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30.png"/><Relationship Id="rId85" Type="http://schemas.openxmlformats.org/officeDocument/2006/relationships/image" Target="../media/image181.png"/><Relationship Id="rId3" Type="http://schemas.openxmlformats.org/officeDocument/2006/relationships/image" Target="../media/image220.png"/><Relationship Id="rId12" Type="http://schemas.openxmlformats.org/officeDocument/2006/relationships/image" Target="../media/image175.png"/><Relationship Id="rId17" Type="http://schemas.openxmlformats.org/officeDocument/2006/relationships/image" Target="../media/image222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245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17.png"/><Relationship Id="rId81" Type="http://schemas.openxmlformats.org/officeDocument/2006/relationships/image" Target="../media/image31.png"/><Relationship Id="rId86" Type="http://schemas.openxmlformats.org/officeDocument/2006/relationships/image" Target="../media/image18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117" Type="http://schemas.openxmlformats.org/officeDocument/2006/relationships/image" Target="../media/image179.png"/><Relationship Id="rId21" Type="http://schemas.openxmlformats.org/officeDocument/2006/relationships/image" Target="../media/image191.png"/><Relationship Id="rId42" Type="http://schemas.openxmlformats.org/officeDocument/2006/relationships/image" Target="../media/image212.png"/><Relationship Id="rId47" Type="http://schemas.openxmlformats.org/officeDocument/2006/relationships/image" Target="../media/image261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84" Type="http://schemas.openxmlformats.org/officeDocument/2006/relationships/image" Target="../media/image270.png"/><Relationship Id="rId89" Type="http://schemas.openxmlformats.org/officeDocument/2006/relationships/image" Target="../media/image275.png"/><Relationship Id="rId112" Type="http://schemas.openxmlformats.org/officeDocument/2006/relationships/image" Target="../media/image217.png"/><Relationship Id="rId16" Type="http://schemas.openxmlformats.org/officeDocument/2006/relationships/image" Target="../media/image257.png"/><Relationship Id="rId107" Type="http://schemas.openxmlformats.org/officeDocument/2006/relationships/image" Target="../media/image293.png"/><Relationship Id="rId11" Type="http://schemas.openxmlformats.org/officeDocument/2006/relationships/image" Target="../media/image17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74" Type="http://schemas.openxmlformats.org/officeDocument/2006/relationships/image" Target="../media/image252.png"/><Relationship Id="rId79" Type="http://schemas.openxmlformats.org/officeDocument/2006/relationships/image" Target="../media/image265.png"/><Relationship Id="rId102" Type="http://schemas.openxmlformats.org/officeDocument/2006/relationships/image" Target="../media/image288.png"/><Relationship Id="rId5" Type="http://schemas.openxmlformats.org/officeDocument/2006/relationships/image" Target="../media/image168.png"/><Relationship Id="rId61" Type="http://schemas.openxmlformats.org/officeDocument/2006/relationships/image" Target="../media/image239.png"/><Relationship Id="rId82" Type="http://schemas.openxmlformats.org/officeDocument/2006/relationships/image" Target="../media/image268.png"/><Relationship Id="rId90" Type="http://schemas.openxmlformats.org/officeDocument/2006/relationships/image" Target="../media/image276.png"/><Relationship Id="rId95" Type="http://schemas.openxmlformats.org/officeDocument/2006/relationships/image" Target="../media/image281.png"/><Relationship Id="rId19" Type="http://schemas.openxmlformats.org/officeDocument/2006/relationships/image" Target="../media/image189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60.png"/><Relationship Id="rId43" Type="http://schemas.openxmlformats.org/officeDocument/2006/relationships/image" Target="../media/image213.png"/><Relationship Id="rId48" Type="http://schemas.openxmlformats.org/officeDocument/2006/relationships/image" Target="../media/image262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13" Type="http://schemas.openxmlformats.org/officeDocument/2006/relationships/image" Target="../media/image218.png"/><Relationship Id="rId118" Type="http://schemas.openxmlformats.org/officeDocument/2006/relationships/image" Target="../media/image180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266.png"/><Relationship Id="rId85" Type="http://schemas.openxmlformats.org/officeDocument/2006/relationships/image" Target="../media/image271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183.png"/><Relationship Id="rId3" Type="http://schemas.openxmlformats.org/officeDocument/2006/relationships/image" Target="../media/image185.png"/><Relationship Id="rId12" Type="http://schemas.openxmlformats.org/officeDocument/2006/relationships/image" Target="../media/image175.png"/><Relationship Id="rId17" Type="http://schemas.openxmlformats.org/officeDocument/2006/relationships/image" Target="../media/image258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264.png"/><Relationship Id="rId103" Type="http://schemas.openxmlformats.org/officeDocument/2006/relationships/image" Target="../media/image289.png"/><Relationship Id="rId108" Type="http://schemas.openxmlformats.org/officeDocument/2006/relationships/image" Target="../media/image294.png"/><Relationship Id="rId116" Type="http://schemas.openxmlformats.org/officeDocument/2006/relationships/image" Target="../media/image32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91" Type="http://schemas.openxmlformats.org/officeDocument/2006/relationships/image" Target="../media/image277.png"/><Relationship Id="rId96" Type="http://schemas.openxmlformats.org/officeDocument/2006/relationships/image" Target="../media/image282.png"/><Relationship Id="rId111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6" Type="http://schemas.openxmlformats.org/officeDocument/2006/relationships/image" Target="../media/image292.png"/><Relationship Id="rId114" Type="http://schemas.openxmlformats.org/officeDocument/2006/relationships/image" Target="../media/image30.png"/><Relationship Id="rId119" Type="http://schemas.openxmlformats.org/officeDocument/2006/relationships/image" Target="../media/image181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.jpg"/><Relationship Id="rId81" Type="http://schemas.openxmlformats.org/officeDocument/2006/relationships/image" Target="../media/image267.png"/><Relationship Id="rId86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39" Type="http://schemas.openxmlformats.org/officeDocument/2006/relationships/image" Target="../media/image209.png"/><Relationship Id="rId109" Type="http://schemas.openxmlformats.org/officeDocument/2006/relationships/image" Target="../media/image295.png"/><Relationship Id="rId34" Type="http://schemas.openxmlformats.org/officeDocument/2006/relationships/image" Target="../media/image259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76" Type="http://schemas.openxmlformats.org/officeDocument/2006/relationships/image" Target="../media/image254.png"/><Relationship Id="rId97" Type="http://schemas.openxmlformats.org/officeDocument/2006/relationships/image" Target="../media/image283.png"/><Relationship Id="rId104" Type="http://schemas.openxmlformats.org/officeDocument/2006/relationships/image" Target="../media/image290.png"/><Relationship Id="rId120" Type="http://schemas.openxmlformats.org/officeDocument/2006/relationships/image" Target="../media/image182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92" Type="http://schemas.openxmlformats.org/officeDocument/2006/relationships/image" Target="../media/image278.png"/><Relationship Id="rId2" Type="http://schemas.openxmlformats.org/officeDocument/2006/relationships/image" Target="../media/image256.png"/><Relationship Id="rId29" Type="http://schemas.openxmlformats.org/officeDocument/2006/relationships/image" Target="../media/image199.png"/><Relationship Id="rId24" Type="http://schemas.openxmlformats.org/officeDocument/2006/relationships/image" Target="../media/image194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66" Type="http://schemas.openxmlformats.org/officeDocument/2006/relationships/image" Target="../media/image263.png"/><Relationship Id="rId87" Type="http://schemas.openxmlformats.org/officeDocument/2006/relationships/image" Target="../media/image273.png"/><Relationship Id="rId110" Type="http://schemas.openxmlformats.org/officeDocument/2006/relationships/image" Target="../media/image4.jpg"/><Relationship Id="rId115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jp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emf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0918AEB-EAD5-44F3-8D9C-534E650391E2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Decision Tree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2302278" y="3772939"/>
            <a:ext cx="1585653" cy="64631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2329295" y="3340677"/>
            <a:ext cx="1531620" cy="103285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4002232" y="3772939"/>
            <a:ext cx="1583574" cy="6442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4028210" y="3781251"/>
            <a:ext cx="1531619" cy="5922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4244340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4244340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4244340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4303568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4303568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434409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4353964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4382539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39" h="154304">
                <a:moveTo>
                  <a:pt x="9228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59436" y="0"/>
                </a:lnTo>
                <a:lnTo>
                  <a:pt x="92286" y="16764"/>
                </a:lnTo>
                <a:close/>
              </a:path>
              <a:path w="104139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2286" y="16764"/>
                </a:lnTo>
                <a:lnTo>
                  <a:pt x="95916" y="21431"/>
                </a:lnTo>
                <a:lnTo>
                  <a:pt x="96566" y="22860"/>
                </a:lnTo>
                <a:lnTo>
                  <a:pt x="41148" y="22860"/>
                </a:lnTo>
                <a:lnTo>
                  <a:pt x="35052" y="27432"/>
                </a:lnTo>
                <a:lnTo>
                  <a:pt x="32004" y="38100"/>
                </a:lnTo>
                <a:lnTo>
                  <a:pt x="28956" y="42672"/>
                </a:lnTo>
                <a:lnTo>
                  <a:pt x="28956" y="57912"/>
                </a:lnTo>
                <a:lnTo>
                  <a:pt x="45720" y="91440"/>
                </a:lnTo>
                <a:lnTo>
                  <a:pt x="95220" y="91440"/>
                </a:lnTo>
                <a:lnTo>
                  <a:pt x="90976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39" h="154304">
                <a:moveTo>
                  <a:pt x="95220" y="91440"/>
                </a:moveTo>
                <a:lnTo>
                  <a:pt x="57912" y="91440"/>
                </a:lnTo>
                <a:lnTo>
                  <a:pt x="64008" y="88392"/>
                </a:lnTo>
                <a:lnTo>
                  <a:pt x="68580" y="80772"/>
                </a:lnTo>
                <a:lnTo>
                  <a:pt x="71628" y="74676"/>
                </a:lnTo>
                <a:lnTo>
                  <a:pt x="74552" y="67365"/>
                </a:lnTo>
                <a:lnTo>
                  <a:pt x="74676" y="47244"/>
                </a:lnTo>
                <a:lnTo>
                  <a:pt x="68580" y="32004"/>
                </a:lnTo>
                <a:lnTo>
                  <a:pt x="65532" y="25908"/>
                </a:lnTo>
                <a:lnTo>
                  <a:pt x="59436" y="22860"/>
                </a:lnTo>
                <a:lnTo>
                  <a:pt x="96566" y="22860"/>
                </a:lnTo>
                <a:lnTo>
                  <a:pt x="100203" y="30861"/>
                </a:lnTo>
                <a:lnTo>
                  <a:pt x="102774" y="42005"/>
                </a:lnTo>
                <a:lnTo>
                  <a:pt x="103632" y="54864"/>
                </a:lnTo>
                <a:lnTo>
                  <a:pt x="102774" y="68627"/>
                </a:lnTo>
                <a:lnTo>
                  <a:pt x="100203" y="80391"/>
                </a:lnTo>
                <a:lnTo>
                  <a:pt x="95916" y="90439"/>
                </a:lnTo>
                <a:lnTo>
                  <a:pt x="95220" y="91440"/>
                </a:lnTo>
                <a:close/>
              </a:path>
              <a:path w="104139" h="154304">
                <a:moveTo>
                  <a:pt x="57912" y="114300"/>
                </a:moveTo>
                <a:lnTo>
                  <a:pt x="50292" y="114300"/>
                </a:lnTo>
                <a:lnTo>
                  <a:pt x="42672" y="111252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0976" y="97536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4460471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4505151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4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4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4" h="140335">
                <a:moveTo>
                  <a:pt x="62484" y="140208"/>
                </a:moveTo>
                <a:lnTo>
                  <a:pt x="47244" y="140208"/>
                </a:lnTo>
                <a:lnTo>
                  <a:pt x="378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4300"/>
                </a:lnTo>
                <a:lnTo>
                  <a:pt x="45720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4553989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60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8603" y="904"/>
                </a:lnTo>
                <a:lnTo>
                  <a:pt x="80200" y="3810"/>
                </a:lnTo>
                <a:lnTo>
                  <a:pt x="89796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7244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7244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9796" y="104655"/>
                </a:lnTo>
                <a:lnTo>
                  <a:pt x="80200" y="109918"/>
                </a:lnTo>
                <a:lnTo>
                  <a:pt x="68603" y="113180"/>
                </a:lnTo>
                <a:lnTo>
                  <a:pt x="54864" y="114300"/>
                </a:lnTo>
                <a:close/>
              </a:path>
              <a:path w="111760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4637116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4682837" y="3866457"/>
            <a:ext cx="125990" cy="100013"/>
          </a:xfrm>
          <a:custGeom>
            <a:avLst/>
            <a:gdLst/>
            <a:ahLst/>
            <a:cxnLst/>
            <a:rect l="l" t="t" r="r" b="b"/>
            <a:pathLst>
              <a:path w="184785" h="146685">
                <a:moveTo>
                  <a:pt x="68580" y="146304"/>
                </a:moveTo>
                <a:lnTo>
                  <a:pt x="39624" y="146304"/>
                </a:lnTo>
                <a:lnTo>
                  <a:pt x="0" y="0"/>
                </a:lnTo>
                <a:lnTo>
                  <a:pt x="30480" y="0"/>
                </a:lnTo>
                <a:lnTo>
                  <a:pt x="50292" y="83820"/>
                </a:lnTo>
                <a:lnTo>
                  <a:pt x="53340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4785" h="146685">
                <a:moveTo>
                  <a:pt x="77070" y="106680"/>
                </a:moveTo>
                <a:lnTo>
                  <a:pt x="53340" y="106680"/>
                </a:lnTo>
                <a:lnTo>
                  <a:pt x="74676" y="0"/>
                </a:lnTo>
                <a:lnTo>
                  <a:pt x="108204" y="0"/>
                </a:lnTo>
                <a:lnTo>
                  <a:pt x="114604" y="32004"/>
                </a:lnTo>
                <a:lnTo>
                  <a:pt x="91440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4785" h="146685">
                <a:moveTo>
                  <a:pt x="154400" y="106680"/>
                </a:moveTo>
                <a:lnTo>
                  <a:pt x="129540" y="106680"/>
                </a:lnTo>
                <a:lnTo>
                  <a:pt x="134112" y="83820"/>
                </a:lnTo>
                <a:lnTo>
                  <a:pt x="153924" y="0"/>
                </a:lnTo>
                <a:lnTo>
                  <a:pt x="184404" y="0"/>
                </a:lnTo>
                <a:lnTo>
                  <a:pt x="154400" y="106680"/>
                </a:lnTo>
                <a:close/>
              </a:path>
              <a:path w="184785" h="146685">
                <a:moveTo>
                  <a:pt x="143256" y="146304"/>
                </a:moveTo>
                <a:lnTo>
                  <a:pt x="114300" y="146304"/>
                </a:lnTo>
                <a:lnTo>
                  <a:pt x="97536" y="60960"/>
                </a:lnTo>
                <a:lnTo>
                  <a:pt x="91440" y="32004"/>
                </a:lnTo>
                <a:lnTo>
                  <a:pt x="114604" y="32004"/>
                </a:lnTo>
                <a:lnTo>
                  <a:pt x="129540" y="106680"/>
                </a:lnTo>
                <a:lnTo>
                  <a:pt x="154400" y="106680"/>
                </a:lnTo>
                <a:lnTo>
                  <a:pt x="143256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4810644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5" h="114300">
                <a:moveTo>
                  <a:pt x="32004" y="38100"/>
                </a:moveTo>
                <a:lnTo>
                  <a:pt x="3048" y="38100"/>
                </a:lnTo>
                <a:lnTo>
                  <a:pt x="3595" y="30646"/>
                </a:lnTo>
                <a:lnTo>
                  <a:pt x="36171" y="857"/>
                </a:lnTo>
                <a:lnTo>
                  <a:pt x="48768" y="0"/>
                </a:lnTo>
                <a:lnTo>
                  <a:pt x="57626" y="309"/>
                </a:lnTo>
                <a:lnTo>
                  <a:pt x="92392" y="16383"/>
                </a:lnTo>
                <a:lnTo>
                  <a:pt x="94691" y="22860"/>
                </a:lnTo>
                <a:lnTo>
                  <a:pt x="42672" y="22860"/>
                </a:lnTo>
                <a:lnTo>
                  <a:pt x="38100" y="24384"/>
                </a:lnTo>
                <a:lnTo>
                  <a:pt x="35052" y="27432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  <a:path w="102235" h="114300">
                <a:moveTo>
                  <a:pt x="41148" y="114300"/>
                </a:moveTo>
                <a:lnTo>
                  <a:pt x="33528" y="114300"/>
                </a:lnTo>
                <a:lnTo>
                  <a:pt x="26717" y="113728"/>
                </a:lnTo>
                <a:lnTo>
                  <a:pt x="0" y="91440"/>
                </a:lnTo>
                <a:lnTo>
                  <a:pt x="0" y="82296"/>
                </a:lnTo>
                <a:lnTo>
                  <a:pt x="25146" y="48387"/>
                </a:lnTo>
                <a:lnTo>
                  <a:pt x="39624" y="45720"/>
                </a:lnTo>
                <a:lnTo>
                  <a:pt x="48768" y="44196"/>
                </a:lnTo>
                <a:lnTo>
                  <a:pt x="54864" y="44196"/>
                </a:lnTo>
                <a:lnTo>
                  <a:pt x="57912" y="42672"/>
                </a:lnTo>
                <a:lnTo>
                  <a:pt x="60960" y="42672"/>
                </a:lnTo>
                <a:lnTo>
                  <a:pt x="64008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691" y="22860"/>
                </a:lnTo>
                <a:lnTo>
                  <a:pt x="95130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4008" y="57912"/>
                </a:lnTo>
                <a:lnTo>
                  <a:pt x="62484" y="59436"/>
                </a:lnTo>
                <a:lnTo>
                  <a:pt x="60960" y="59436"/>
                </a:lnTo>
                <a:lnTo>
                  <a:pt x="59436" y="60960"/>
                </a:lnTo>
                <a:lnTo>
                  <a:pt x="53340" y="60960"/>
                </a:lnTo>
                <a:lnTo>
                  <a:pt x="47244" y="62484"/>
                </a:lnTo>
                <a:lnTo>
                  <a:pt x="38100" y="65532"/>
                </a:lnTo>
                <a:lnTo>
                  <a:pt x="35052" y="67056"/>
                </a:lnTo>
                <a:lnTo>
                  <a:pt x="30480" y="68580"/>
                </a:lnTo>
                <a:lnTo>
                  <a:pt x="29059" y="72842"/>
                </a:lnTo>
                <a:lnTo>
                  <a:pt x="28956" y="82296"/>
                </a:lnTo>
                <a:lnTo>
                  <a:pt x="32004" y="88392"/>
                </a:lnTo>
                <a:lnTo>
                  <a:pt x="38100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59436" y="105156"/>
                </a:lnTo>
                <a:lnTo>
                  <a:pt x="54864" y="108204"/>
                </a:lnTo>
                <a:lnTo>
                  <a:pt x="48768" y="111252"/>
                </a:lnTo>
                <a:lnTo>
                  <a:pt x="41148" y="114300"/>
                </a:lnTo>
                <a:close/>
              </a:path>
              <a:path w="102235" h="114300">
                <a:moveTo>
                  <a:pt x="96012" y="91440"/>
                </a:moveTo>
                <a:lnTo>
                  <a:pt x="48768" y="91440"/>
                </a:lnTo>
                <a:lnTo>
                  <a:pt x="53340" y="89916"/>
                </a:lnTo>
                <a:lnTo>
                  <a:pt x="57912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5" h="114300">
                <a:moveTo>
                  <a:pt x="102108" y="111252"/>
                </a:moveTo>
                <a:lnTo>
                  <a:pt x="70104" y="111252"/>
                </a:lnTo>
                <a:lnTo>
                  <a:pt x="70104" y="108204"/>
                </a:lnTo>
                <a:lnTo>
                  <a:pt x="68580" y="105156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102108"/>
                </a:lnTo>
                <a:lnTo>
                  <a:pt x="97536" y="103632"/>
                </a:lnTo>
                <a:lnTo>
                  <a:pt x="97536" y="105156"/>
                </a:lnTo>
                <a:lnTo>
                  <a:pt x="99060" y="106680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489273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4902603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4925984" y="3871652"/>
            <a:ext cx="116378" cy="966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5084965" y="3867496"/>
            <a:ext cx="269124" cy="10079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4413712" y="4056611"/>
            <a:ext cx="56111" cy="75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4483331" y="4056611"/>
            <a:ext cx="176645" cy="7585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4680758" y="4056611"/>
            <a:ext cx="64424" cy="10183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4769600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4790901" y="4056611"/>
            <a:ext cx="63385" cy="758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4867795" y="4056611"/>
            <a:ext cx="56111" cy="758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4980016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4980016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5104711" y="4032712"/>
            <a:ext cx="65459" cy="9975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4302529" y="4220787"/>
            <a:ext cx="140277" cy="758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4459432" y="4222865"/>
            <a:ext cx="56111" cy="737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4536325" y="4203122"/>
            <a:ext cx="101831" cy="935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4690110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4690110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4822075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4826231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4822075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4861559" y="4196888"/>
            <a:ext cx="65463" cy="9975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4946765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39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9144" y="42672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5015345" y="4196888"/>
            <a:ext cx="65463" cy="9975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5101590" y="4282093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5169131" y="4196887"/>
            <a:ext cx="65463" cy="9975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5249141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5269922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5249141" y="4313959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6201987" y="3776056"/>
            <a:ext cx="1582535" cy="64423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6227964" y="3784369"/>
            <a:ext cx="1530580" cy="59228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6444095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6444096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6444095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6503323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6503323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6542810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6552680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6581255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40" h="154304">
                <a:moveTo>
                  <a:pt x="9371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60960" y="0"/>
                </a:lnTo>
                <a:lnTo>
                  <a:pt x="93716" y="16764"/>
                </a:lnTo>
                <a:close/>
              </a:path>
              <a:path w="104140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3716" y="16764"/>
                </a:lnTo>
                <a:lnTo>
                  <a:pt x="97202" y="21431"/>
                </a:lnTo>
                <a:lnTo>
                  <a:pt x="97772" y="22860"/>
                </a:lnTo>
                <a:lnTo>
                  <a:pt x="42672" y="22860"/>
                </a:lnTo>
                <a:lnTo>
                  <a:pt x="36576" y="27432"/>
                </a:lnTo>
                <a:lnTo>
                  <a:pt x="32004" y="38100"/>
                </a:lnTo>
                <a:lnTo>
                  <a:pt x="30480" y="42672"/>
                </a:lnTo>
                <a:lnTo>
                  <a:pt x="28956" y="50292"/>
                </a:lnTo>
                <a:lnTo>
                  <a:pt x="28956" y="57912"/>
                </a:lnTo>
                <a:lnTo>
                  <a:pt x="47244" y="91440"/>
                </a:lnTo>
                <a:lnTo>
                  <a:pt x="96534" y="91440"/>
                </a:lnTo>
                <a:lnTo>
                  <a:pt x="92458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40" h="154304">
                <a:moveTo>
                  <a:pt x="96534" y="91440"/>
                </a:moveTo>
                <a:lnTo>
                  <a:pt x="59436" y="91440"/>
                </a:lnTo>
                <a:lnTo>
                  <a:pt x="65532" y="88392"/>
                </a:lnTo>
                <a:lnTo>
                  <a:pt x="68580" y="80772"/>
                </a:lnTo>
                <a:lnTo>
                  <a:pt x="73152" y="74676"/>
                </a:lnTo>
                <a:lnTo>
                  <a:pt x="74614" y="67365"/>
                </a:lnTo>
                <a:lnTo>
                  <a:pt x="74676" y="47244"/>
                </a:lnTo>
                <a:lnTo>
                  <a:pt x="73152" y="39624"/>
                </a:lnTo>
                <a:lnTo>
                  <a:pt x="70104" y="32004"/>
                </a:lnTo>
                <a:lnTo>
                  <a:pt x="65532" y="25908"/>
                </a:lnTo>
                <a:lnTo>
                  <a:pt x="60960" y="22860"/>
                </a:lnTo>
                <a:lnTo>
                  <a:pt x="97772" y="22860"/>
                </a:lnTo>
                <a:lnTo>
                  <a:pt x="100965" y="30861"/>
                </a:lnTo>
                <a:lnTo>
                  <a:pt x="103012" y="42005"/>
                </a:lnTo>
                <a:lnTo>
                  <a:pt x="103632" y="54864"/>
                </a:lnTo>
                <a:lnTo>
                  <a:pt x="103012" y="68627"/>
                </a:lnTo>
                <a:lnTo>
                  <a:pt x="100965" y="80391"/>
                </a:lnTo>
                <a:lnTo>
                  <a:pt x="97202" y="90439"/>
                </a:lnTo>
                <a:lnTo>
                  <a:pt x="96534" y="91440"/>
                </a:lnTo>
                <a:close/>
              </a:path>
              <a:path w="104140" h="154304">
                <a:moveTo>
                  <a:pt x="59436" y="114300"/>
                </a:moveTo>
                <a:lnTo>
                  <a:pt x="50292" y="114300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2458" y="97536"/>
                </a:lnTo>
                <a:lnTo>
                  <a:pt x="59436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6659187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6703868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5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5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5" h="140335">
                <a:moveTo>
                  <a:pt x="62484" y="140208"/>
                </a:moveTo>
                <a:lnTo>
                  <a:pt x="48768" y="140208"/>
                </a:lnTo>
                <a:lnTo>
                  <a:pt x="393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1252"/>
                </a:lnTo>
                <a:lnTo>
                  <a:pt x="45720" y="114300"/>
                </a:lnTo>
                <a:lnTo>
                  <a:pt x="45720" y="115824"/>
                </a:lnTo>
                <a:lnTo>
                  <a:pt x="47244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6753744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59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7746" y="904"/>
                </a:lnTo>
                <a:lnTo>
                  <a:pt x="79057" y="3810"/>
                </a:lnTo>
                <a:lnTo>
                  <a:pt x="88939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5720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5720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8939" y="104655"/>
                </a:lnTo>
                <a:lnTo>
                  <a:pt x="79057" y="109918"/>
                </a:lnTo>
                <a:lnTo>
                  <a:pt x="67746" y="113180"/>
                </a:lnTo>
                <a:lnTo>
                  <a:pt x="54864" y="114300"/>
                </a:lnTo>
                <a:close/>
              </a:path>
              <a:path w="111759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6836872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1" y="0"/>
                </a:lnTo>
                <a:lnTo>
                  <a:pt x="57911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6881553" y="3866457"/>
            <a:ext cx="126856" cy="100013"/>
          </a:xfrm>
          <a:custGeom>
            <a:avLst/>
            <a:gdLst/>
            <a:ahLst/>
            <a:cxnLst/>
            <a:rect l="l" t="t" r="r" b="b"/>
            <a:pathLst>
              <a:path w="186054" h="146685">
                <a:moveTo>
                  <a:pt x="68580" y="146304"/>
                </a:moveTo>
                <a:lnTo>
                  <a:pt x="41148" y="146304"/>
                </a:lnTo>
                <a:lnTo>
                  <a:pt x="0" y="0"/>
                </a:lnTo>
                <a:lnTo>
                  <a:pt x="32004" y="0"/>
                </a:lnTo>
                <a:lnTo>
                  <a:pt x="50292" y="83820"/>
                </a:lnTo>
                <a:lnTo>
                  <a:pt x="54864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6054" h="146685">
                <a:moveTo>
                  <a:pt x="77070" y="106680"/>
                </a:moveTo>
                <a:lnTo>
                  <a:pt x="54864" y="106680"/>
                </a:lnTo>
                <a:lnTo>
                  <a:pt x="76200" y="0"/>
                </a:lnTo>
                <a:lnTo>
                  <a:pt x="109728" y="0"/>
                </a:lnTo>
                <a:lnTo>
                  <a:pt x="116128" y="32004"/>
                </a:lnTo>
                <a:lnTo>
                  <a:pt x="92964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6054" h="146685">
                <a:moveTo>
                  <a:pt x="155924" y="106680"/>
                </a:moveTo>
                <a:lnTo>
                  <a:pt x="131064" y="106680"/>
                </a:lnTo>
                <a:lnTo>
                  <a:pt x="135636" y="83820"/>
                </a:lnTo>
                <a:lnTo>
                  <a:pt x="155448" y="0"/>
                </a:lnTo>
                <a:lnTo>
                  <a:pt x="185928" y="0"/>
                </a:lnTo>
                <a:lnTo>
                  <a:pt x="155924" y="106680"/>
                </a:lnTo>
                <a:close/>
              </a:path>
              <a:path w="186054" h="146685">
                <a:moveTo>
                  <a:pt x="144780" y="146304"/>
                </a:moveTo>
                <a:lnTo>
                  <a:pt x="115824" y="146304"/>
                </a:lnTo>
                <a:lnTo>
                  <a:pt x="97536" y="60960"/>
                </a:lnTo>
                <a:lnTo>
                  <a:pt x="92964" y="32004"/>
                </a:lnTo>
                <a:lnTo>
                  <a:pt x="116128" y="32004"/>
                </a:lnTo>
                <a:lnTo>
                  <a:pt x="131064" y="106680"/>
                </a:lnTo>
                <a:lnTo>
                  <a:pt x="155924" y="106680"/>
                </a:lnTo>
                <a:lnTo>
                  <a:pt x="144780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7009360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4" h="114300">
                <a:moveTo>
                  <a:pt x="32004" y="38100"/>
                </a:moveTo>
                <a:lnTo>
                  <a:pt x="3048" y="38100"/>
                </a:lnTo>
                <a:lnTo>
                  <a:pt x="4476" y="30646"/>
                </a:lnTo>
                <a:lnTo>
                  <a:pt x="37695" y="857"/>
                </a:lnTo>
                <a:lnTo>
                  <a:pt x="50292" y="0"/>
                </a:lnTo>
                <a:lnTo>
                  <a:pt x="59150" y="309"/>
                </a:lnTo>
                <a:lnTo>
                  <a:pt x="94742" y="22860"/>
                </a:lnTo>
                <a:lnTo>
                  <a:pt x="44196" y="22860"/>
                </a:lnTo>
                <a:lnTo>
                  <a:pt x="39624" y="24384"/>
                </a:lnTo>
                <a:lnTo>
                  <a:pt x="36576" y="27432"/>
                </a:lnTo>
                <a:lnTo>
                  <a:pt x="33528" y="33528"/>
                </a:lnTo>
                <a:lnTo>
                  <a:pt x="32004" y="38100"/>
                </a:lnTo>
                <a:close/>
              </a:path>
              <a:path w="102234" h="114300">
                <a:moveTo>
                  <a:pt x="42672" y="114300"/>
                </a:moveTo>
                <a:lnTo>
                  <a:pt x="35052" y="114300"/>
                </a:lnTo>
                <a:lnTo>
                  <a:pt x="27598" y="113728"/>
                </a:lnTo>
                <a:lnTo>
                  <a:pt x="21145" y="112014"/>
                </a:lnTo>
                <a:lnTo>
                  <a:pt x="15549" y="109156"/>
                </a:lnTo>
                <a:lnTo>
                  <a:pt x="10668" y="105156"/>
                </a:lnTo>
                <a:lnTo>
                  <a:pt x="3048" y="99060"/>
                </a:lnTo>
                <a:lnTo>
                  <a:pt x="0" y="91440"/>
                </a:lnTo>
                <a:lnTo>
                  <a:pt x="0" y="82296"/>
                </a:lnTo>
                <a:lnTo>
                  <a:pt x="26479" y="48387"/>
                </a:lnTo>
                <a:lnTo>
                  <a:pt x="41148" y="45720"/>
                </a:lnTo>
                <a:lnTo>
                  <a:pt x="50292" y="44196"/>
                </a:lnTo>
                <a:lnTo>
                  <a:pt x="54864" y="44196"/>
                </a:lnTo>
                <a:lnTo>
                  <a:pt x="59436" y="42672"/>
                </a:lnTo>
                <a:lnTo>
                  <a:pt x="60960" y="42672"/>
                </a:lnTo>
                <a:lnTo>
                  <a:pt x="65532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742" y="22860"/>
                </a:lnTo>
                <a:lnTo>
                  <a:pt x="95154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5532" y="57912"/>
                </a:lnTo>
                <a:lnTo>
                  <a:pt x="64008" y="59436"/>
                </a:lnTo>
                <a:lnTo>
                  <a:pt x="62484" y="59436"/>
                </a:lnTo>
                <a:lnTo>
                  <a:pt x="60960" y="60960"/>
                </a:lnTo>
                <a:lnTo>
                  <a:pt x="54864" y="60960"/>
                </a:lnTo>
                <a:lnTo>
                  <a:pt x="42672" y="64008"/>
                </a:lnTo>
                <a:lnTo>
                  <a:pt x="36576" y="67056"/>
                </a:lnTo>
                <a:lnTo>
                  <a:pt x="32004" y="68580"/>
                </a:lnTo>
                <a:lnTo>
                  <a:pt x="28956" y="73152"/>
                </a:lnTo>
                <a:lnTo>
                  <a:pt x="28956" y="82296"/>
                </a:lnTo>
                <a:lnTo>
                  <a:pt x="30480" y="85344"/>
                </a:lnTo>
                <a:lnTo>
                  <a:pt x="33528" y="88392"/>
                </a:lnTo>
                <a:lnTo>
                  <a:pt x="39624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65532" y="100584"/>
                </a:lnTo>
                <a:lnTo>
                  <a:pt x="60960" y="105156"/>
                </a:lnTo>
                <a:lnTo>
                  <a:pt x="42672" y="114300"/>
                </a:lnTo>
                <a:close/>
              </a:path>
              <a:path w="102234" h="114300">
                <a:moveTo>
                  <a:pt x="96012" y="91440"/>
                </a:moveTo>
                <a:lnTo>
                  <a:pt x="48768" y="91440"/>
                </a:lnTo>
                <a:lnTo>
                  <a:pt x="54864" y="89916"/>
                </a:lnTo>
                <a:lnTo>
                  <a:pt x="59436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4" h="114300">
                <a:moveTo>
                  <a:pt x="102108" y="111252"/>
                </a:moveTo>
                <a:lnTo>
                  <a:pt x="71628" y="111252"/>
                </a:lnTo>
                <a:lnTo>
                  <a:pt x="70104" y="108204"/>
                </a:lnTo>
                <a:lnTo>
                  <a:pt x="70104" y="102108"/>
                </a:lnTo>
                <a:lnTo>
                  <a:pt x="68580" y="99060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99060"/>
                </a:lnTo>
                <a:lnTo>
                  <a:pt x="97536" y="102108"/>
                </a:lnTo>
                <a:lnTo>
                  <a:pt x="99060" y="103632"/>
                </a:lnTo>
                <a:lnTo>
                  <a:pt x="99060" y="105156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7092488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7102359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7125739" y="3871652"/>
            <a:ext cx="116378" cy="9663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7283681" y="3867496"/>
            <a:ext cx="268032" cy="10079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6613468" y="4056611"/>
            <a:ext cx="245225" cy="7585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6880513" y="4056611"/>
            <a:ext cx="64424" cy="10183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6968316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6990657" y="4056611"/>
            <a:ext cx="63385" cy="7585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7067550" y="4056611"/>
            <a:ext cx="56111" cy="758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7178732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7178732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7304462" y="4032712"/>
            <a:ext cx="65463" cy="9975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6501245" y="4220787"/>
            <a:ext cx="140277" cy="7585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6659187" y="4222865"/>
            <a:ext cx="56111" cy="7377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6736080" y="4203122"/>
            <a:ext cx="100791" cy="9351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6889865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6889865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7021829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7025986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7021829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7071706" y="419688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5908" y="24384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7146521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7216140" y="4196888"/>
            <a:ext cx="64424" cy="9767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7300306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7368903" y="4196887"/>
            <a:ext cx="65446" cy="9975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7448897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7469678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7447857" y="4313959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2700250" y="4716433"/>
            <a:ext cx="1584614" cy="6452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2726228" y="4725786"/>
            <a:ext cx="1531620" cy="59228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353444" y="4716433"/>
            <a:ext cx="1585653" cy="6452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380461" y="4390159"/>
            <a:ext cx="1531620" cy="927908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486448" y="3343794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5240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4749339" y="3683577"/>
            <a:ext cx="85292" cy="91786"/>
          </a:xfrm>
          <a:custGeom>
            <a:avLst/>
            <a:gdLst/>
            <a:ahLst/>
            <a:cxnLst/>
            <a:rect l="l" t="t" r="r" b="b"/>
            <a:pathLst>
              <a:path w="125095" h="134620">
                <a:moveTo>
                  <a:pt x="124967" y="134112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3767396" y="4381845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6908"/>
                </a:lnTo>
                <a:lnTo>
                  <a:pt x="406908" y="0"/>
                </a:lnTo>
                <a:lnTo>
                  <a:pt x="425196" y="16764"/>
                </a:lnTo>
                <a:lnTo>
                  <a:pt x="25908" y="416052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3720638" y="4630189"/>
            <a:ext cx="88322" cy="87457"/>
          </a:xfrm>
          <a:custGeom>
            <a:avLst/>
            <a:gdLst/>
            <a:ahLst/>
            <a:cxnLst/>
            <a:rect l="l" t="t" r="r" b="b"/>
            <a:pathLst>
              <a:path w="129539" h="128270">
                <a:moveTo>
                  <a:pt x="0" y="128016"/>
                </a:moveTo>
                <a:lnTo>
                  <a:pt x="42672" y="0"/>
                </a:lnTo>
                <a:lnTo>
                  <a:pt x="129540" y="85343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6191596" y="4718511"/>
            <a:ext cx="1585653" cy="64631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6218612" y="4727864"/>
            <a:ext cx="1531620" cy="592281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7936229" y="4718511"/>
            <a:ext cx="1585653" cy="64631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7701395" y="4356908"/>
            <a:ext cx="1792432" cy="96323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6715818" y="4388081"/>
            <a:ext cx="0" cy="249382"/>
          </a:xfrm>
          <a:custGeom>
            <a:avLst/>
            <a:gdLst/>
            <a:ahLst/>
            <a:cxnLst/>
            <a:rect l="l" t="t" r="r" b="b"/>
            <a:pathLst>
              <a:path h="365759">
                <a:moveTo>
                  <a:pt x="0" y="0"/>
                </a:moveTo>
                <a:lnTo>
                  <a:pt x="0" y="36576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6673735" y="462915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121919"/>
                </a:moveTo>
                <a:lnTo>
                  <a:pt x="0" y="0"/>
                </a:lnTo>
                <a:lnTo>
                  <a:pt x="121919" y="0"/>
                </a:lnTo>
                <a:lnTo>
                  <a:pt x="60959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7884275" y="3775018"/>
            <a:ext cx="1585653" cy="64631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7910253" y="3315739"/>
            <a:ext cx="1531620" cy="106091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6842587" y="3340678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5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6800503" y="3684616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7595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5A4A34-519D-4AB0-B7A1-3CC466893957}"/>
              </a:ext>
            </a:extLst>
          </p:cNvPr>
          <p:cNvGrpSpPr/>
          <p:nvPr/>
        </p:nvGrpSpPr>
        <p:grpSpPr>
          <a:xfrm>
            <a:off x="6240331" y="2867724"/>
            <a:ext cx="1312675" cy="1315415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884E9C-451B-4CA1-89A2-86A8AD82C451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EE3593C0-FE24-46AB-8F9A-58136EB8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010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78163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9082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FB1263-B354-4E78-8004-F0AACE8A5673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58C68A-D728-4A15-AD4B-557112F4DF0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12415144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16244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ED34B4-8D71-49C3-BCEE-072B75133CF7}"/>
              </a:ext>
            </a:extLst>
          </p:cNvPr>
          <p:cNvSpPr txBox="1"/>
          <p:nvPr/>
        </p:nvSpPr>
        <p:spPr>
          <a:xfrm>
            <a:off x="5740400" y="3166011"/>
            <a:ext cx="235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supervised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EB398-B5A9-40CE-8A41-6D6DDCD8DCDC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51587-D3EA-49C3-A6CF-92A0E389F91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6931457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ED34B4-8D71-49C3-BCEE-072B75133CF7}"/>
              </a:ext>
            </a:extLst>
          </p:cNvPr>
          <p:cNvSpPr txBox="1"/>
          <p:nvPr/>
        </p:nvSpPr>
        <p:spPr>
          <a:xfrm>
            <a:off x="5740400" y="3166011"/>
            <a:ext cx="235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supervised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39F44-83CB-4913-8B87-DCF94BC2CDE1}"/>
              </a:ext>
            </a:extLst>
          </p:cNvPr>
          <p:cNvSpPr txBox="1"/>
          <p:nvPr/>
        </p:nvSpPr>
        <p:spPr>
          <a:xfrm>
            <a:off x="5799665" y="3705018"/>
            <a:ext cx="215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regression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9DFBD-96B6-4197-9528-A6B6EE4E1B82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8A1E8-5E17-4F0D-941E-DE644CB01082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10115579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680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5673" y="812569"/>
            <a:ext cx="1380259" cy="3145415"/>
          </a:xfrm>
          <a:custGeom>
            <a:avLst/>
            <a:gdLst/>
            <a:ahLst/>
            <a:cxnLst/>
            <a:rect l="l" t="t" r="r" b="b"/>
            <a:pathLst>
              <a:path w="2024379" h="4613275">
                <a:moveTo>
                  <a:pt x="0" y="4613148"/>
                </a:moveTo>
                <a:lnTo>
                  <a:pt x="2023872" y="4613148"/>
                </a:lnTo>
                <a:lnTo>
                  <a:pt x="2023872" y="0"/>
                </a:lnTo>
                <a:lnTo>
                  <a:pt x="0" y="0"/>
                </a:lnTo>
                <a:lnTo>
                  <a:pt x="0" y="4613148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5586" y="821920"/>
            <a:ext cx="2654011" cy="4833072"/>
          </a:xfrm>
          <a:custGeom>
            <a:avLst/>
            <a:gdLst/>
            <a:ahLst/>
            <a:cxnLst/>
            <a:rect l="l" t="t" r="r" b="b"/>
            <a:pathLst>
              <a:path w="3892550" h="7088505">
                <a:moveTo>
                  <a:pt x="0" y="0"/>
                </a:moveTo>
                <a:lnTo>
                  <a:pt x="3892296" y="0"/>
                </a:lnTo>
                <a:lnTo>
                  <a:pt x="3892296" y="7088123"/>
                </a:lnTo>
                <a:lnTo>
                  <a:pt x="0" y="7088123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6234" y="3957898"/>
            <a:ext cx="2664402" cy="1705408"/>
          </a:xfrm>
          <a:custGeom>
            <a:avLst/>
            <a:gdLst/>
            <a:ahLst/>
            <a:cxnLst/>
            <a:rect l="l" t="t" r="r" b="b"/>
            <a:pathLst>
              <a:path w="3907790" h="2501265">
                <a:moveTo>
                  <a:pt x="0" y="2500884"/>
                </a:moveTo>
                <a:lnTo>
                  <a:pt x="3907535" y="2500884"/>
                </a:lnTo>
                <a:lnTo>
                  <a:pt x="3907535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555673" y="812569"/>
            <a:ext cx="4032972" cy="3145415"/>
          </a:xfrm>
          <a:custGeom>
            <a:avLst/>
            <a:gdLst/>
            <a:ahLst/>
            <a:cxnLst/>
            <a:rect l="l" t="t" r="r" b="b"/>
            <a:pathLst>
              <a:path w="5915025" h="4613275">
                <a:moveTo>
                  <a:pt x="0" y="0"/>
                </a:moveTo>
                <a:lnTo>
                  <a:pt x="5914644" y="0"/>
                </a:lnTo>
                <a:lnTo>
                  <a:pt x="5914644" y="4613148"/>
                </a:lnTo>
                <a:lnTo>
                  <a:pt x="0" y="4613148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810106" y="812569"/>
            <a:ext cx="765031" cy="1948295"/>
          </a:xfrm>
          <a:custGeom>
            <a:avLst/>
            <a:gdLst/>
            <a:ahLst/>
            <a:cxnLst/>
            <a:rect l="l" t="t" r="r" b="b"/>
            <a:pathLst>
              <a:path w="1122045" h="2857500">
                <a:moveTo>
                  <a:pt x="0" y="0"/>
                </a:moveTo>
                <a:lnTo>
                  <a:pt x="1121664" y="0"/>
                </a:lnTo>
                <a:lnTo>
                  <a:pt x="1121664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100406" y="2909455"/>
            <a:ext cx="1490230" cy="1948295"/>
          </a:xfrm>
          <a:custGeom>
            <a:avLst/>
            <a:gdLst/>
            <a:ahLst/>
            <a:cxnLst/>
            <a:rect l="l" t="t" r="r" b="b"/>
            <a:pathLst>
              <a:path w="2185670" h="2857500">
                <a:moveTo>
                  <a:pt x="0" y="0"/>
                </a:moveTo>
                <a:lnTo>
                  <a:pt x="2185415" y="0"/>
                </a:lnTo>
                <a:lnTo>
                  <a:pt x="218541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6234" y="3957898"/>
            <a:ext cx="2664402" cy="1705408"/>
          </a:xfrm>
          <a:custGeom>
            <a:avLst/>
            <a:gdLst/>
            <a:ahLst/>
            <a:cxnLst/>
            <a:rect l="l" t="t" r="r" b="b"/>
            <a:pathLst>
              <a:path w="3907790" h="2501265">
                <a:moveTo>
                  <a:pt x="0" y="2500884"/>
                </a:moveTo>
                <a:lnTo>
                  <a:pt x="3907535" y="2500884"/>
                </a:lnTo>
                <a:lnTo>
                  <a:pt x="3907535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555673" y="812569"/>
            <a:ext cx="4032972" cy="3145415"/>
          </a:xfrm>
          <a:custGeom>
            <a:avLst/>
            <a:gdLst/>
            <a:ahLst/>
            <a:cxnLst/>
            <a:rect l="l" t="t" r="r" b="b"/>
            <a:pathLst>
              <a:path w="5915025" h="4613275">
                <a:moveTo>
                  <a:pt x="0" y="0"/>
                </a:moveTo>
                <a:lnTo>
                  <a:pt x="5914644" y="0"/>
                </a:lnTo>
                <a:lnTo>
                  <a:pt x="5914644" y="4613148"/>
                </a:lnTo>
                <a:lnTo>
                  <a:pt x="0" y="4613148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810106" y="812569"/>
            <a:ext cx="765031" cy="5195"/>
          </a:xfrm>
          <a:custGeom>
            <a:avLst/>
            <a:gdLst/>
            <a:ahLst/>
            <a:cxnLst/>
            <a:rect l="l" t="t" r="r" b="b"/>
            <a:pathLst>
              <a:path w="1122045" h="7619">
                <a:moveTo>
                  <a:pt x="0" y="7619"/>
                </a:moveTo>
                <a:lnTo>
                  <a:pt x="1121664" y="7619"/>
                </a:lnTo>
                <a:lnTo>
                  <a:pt x="112166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810106" y="1816330"/>
            <a:ext cx="765031" cy="944707"/>
          </a:xfrm>
          <a:custGeom>
            <a:avLst/>
            <a:gdLst/>
            <a:ahLst/>
            <a:cxnLst/>
            <a:rect l="l" t="t" r="r" b="b"/>
            <a:pathLst>
              <a:path w="1122045" h="1385570">
                <a:moveTo>
                  <a:pt x="0" y="1385316"/>
                </a:moveTo>
                <a:lnTo>
                  <a:pt x="1121664" y="1385316"/>
                </a:lnTo>
                <a:lnTo>
                  <a:pt x="1121664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100406" y="2909455"/>
            <a:ext cx="1490230" cy="1948295"/>
          </a:xfrm>
          <a:custGeom>
            <a:avLst/>
            <a:gdLst/>
            <a:ahLst/>
            <a:cxnLst/>
            <a:rect l="l" t="t" r="r" b="b"/>
            <a:pathLst>
              <a:path w="2185670" h="2857500">
                <a:moveTo>
                  <a:pt x="0" y="0"/>
                </a:moveTo>
                <a:lnTo>
                  <a:pt x="2185415" y="0"/>
                </a:lnTo>
                <a:lnTo>
                  <a:pt x="218541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80858" y="815686"/>
            <a:ext cx="2566554" cy="1537855"/>
          </a:xfrm>
          <a:custGeom>
            <a:avLst/>
            <a:gdLst/>
            <a:ahLst/>
            <a:cxnLst/>
            <a:rect l="l" t="t" r="r" b="b"/>
            <a:pathLst>
              <a:path w="3764279" h="2255520">
                <a:moveTo>
                  <a:pt x="0" y="0"/>
                </a:moveTo>
                <a:lnTo>
                  <a:pt x="3764279" y="0"/>
                </a:lnTo>
                <a:lnTo>
                  <a:pt x="3764279" y="2255520"/>
                </a:lnTo>
                <a:lnTo>
                  <a:pt x="0" y="2255520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17427" y="817765"/>
            <a:ext cx="2480397" cy="998826"/>
          </a:xfrm>
          <a:custGeom>
            <a:avLst/>
            <a:gdLst/>
            <a:ahLst/>
            <a:cxnLst/>
            <a:rect l="l" t="t" r="r" b="b"/>
            <a:pathLst>
              <a:path w="3637915" h="1464945">
                <a:moveTo>
                  <a:pt x="0" y="0"/>
                </a:moveTo>
                <a:lnTo>
                  <a:pt x="3637787" y="0"/>
                </a:lnTo>
                <a:lnTo>
                  <a:pt x="3637787" y="1464563"/>
                </a:lnTo>
                <a:lnTo>
                  <a:pt x="0" y="1464563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253441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253442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253442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8103584" y="5774227"/>
            <a:ext cx="80988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820951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8247957" y="5774228"/>
            <a:ext cx="81019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803370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7485265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937413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803370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6545926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09755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339541" y="4619798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487093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40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6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40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473584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741670" y="2130136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205499" y="3002973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621136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80"/>
                </a:lnTo>
                <a:lnTo>
                  <a:pt x="36575" y="138683"/>
                </a:lnTo>
                <a:lnTo>
                  <a:pt x="33528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8" y="45720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607627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753350" y="365032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021436" y="3811386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6143798" y="4070119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8155478" y="2130136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753350" y="2518757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815051" y="4748646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095606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2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4" y="42671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4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083137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6545926" y="3326130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7619307" y="2744239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8155478" y="4942955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825691" y="3973484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6961563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3" y="150876"/>
                </a:moveTo>
                <a:lnTo>
                  <a:pt x="60959" y="149351"/>
                </a:lnTo>
                <a:lnTo>
                  <a:pt x="47243" y="144780"/>
                </a:lnTo>
                <a:lnTo>
                  <a:pt x="35051" y="138683"/>
                </a:lnTo>
                <a:lnTo>
                  <a:pt x="33527" y="137160"/>
                </a:lnTo>
                <a:lnTo>
                  <a:pt x="30479" y="135635"/>
                </a:lnTo>
                <a:lnTo>
                  <a:pt x="16763" y="121919"/>
                </a:lnTo>
                <a:lnTo>
                  <a:pt x="15239" y="121919"/>
                </a:lnTo>
                <a:lnTo>
                  <a:pt x="15239" y="118872"/>
                </a:lnTo>
                <a:lnTo>
                  <a:pt x="13715" y="117348"/>
                </a:lnTo>
                <a:lnTo>
                  <a:pt x="12191" y="117348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5" y="105156"/>
                </a:lnTo>
                <a:lnTo>
                  <a:pt x="6095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7" y="96012"/>
                </a:lnTo>
                <a:lnTo>
                  <a:pt x="3047" y="91440"/>
                </a:lnTo>
                <a:lnTo>
                  <a:pt x="1523" y="91440"/>
                </a:lnTo>
                <a:lnTo>
                  <a:pt x="1523" y="76200"/>
                </a:lnTo>
                <a:lnTo>
                  <a:pt x="0" y="74676"/>
                </a:lnTo>
                <a:lnTo>
                  <a:pt x="1523" y="59435"/>
                </a:lnTo>
                <a:lnTo>
                  <a:pt x="6095" y="45719"/>
                </a:lnTo>
                <a:lnTo>
                  <a:pt x="12191" y="33528"/>
                </a:lnTo>
                <a:lnTo>
                  <a:pt x="13715" y="32004"/>
                </a:lnTo>
                <a:lnTo>
                  <a:pt x="15239" y="28956"/>
                </a:lnTo>
                <a:lnTo>
                  <a:pt x="30479" y="13716"/>
                </a:lnTo>
                <a:lnTo>
                  <a:pt x="33527" y="12192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2963" y="0"/>
                </a:lnTo>
                <a:lnTo>
                  <a:pt x="106679" y="4572"/>
                </a:lnTo>
                <a:lnTo>
                  <a:pt x="118871" y="10667"/>
                </a:lnTo>
                <a:lnTo>
                  <a:pt x="120395" y="12192"/>
                </a:lnTo>
                <a:lnTo>
                  <a:pt x="123443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7" y="32004"/>
                </a:lnTo>
                <a:lnTo>
                  <a:pt x="141731" y="33528"/>
                </a:lnTo>
                <a:lnTo>
                  <a:pt x="141731" y="36576"/>
                </a:lnTo>
                <a:lnTo>
                  <a:pt x="143255" y="36576"/>
                </a:lnTo>
                <a:lnTo>
                  <a:pt x="143255" y="39624"/>
                </a:lnTo>
                <a:lnTo>
                  <a:pt x="144779" y="39624"/>
                </a:lnTo>
                <a:lnTo>
                  <a:pt x="144779" y="42672"/>
                </a:lnTo>
                <a:lnTo>
                  <a:pt x="146303" y="42672"/>
                </a:lnTo>
                <a:lnTo>
                  <a:pt x="146303" y="45719"/>
                </a:lnTo>
                <a:lnTo>
                  <a:pt x="147827" y="45719"/>
                </a:lnTo>
                <a:lnTo>
                  <a:pt x="147827" y="50292"/>
                </a:lnTo>
                <a:lnTo>
                  <a:pt x="149351" y="50292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59435"/>
                </a:lnTo>
                <a:lnTo>
                  <a:pt x="152400" y="59435"/>
                </a:lnTo>
                <a:lnTo>
                  <a:pt x="150875" y="91440"/>
                </a:lnTo>
                <a:lnTo>
                  <a:pt x="146303" y="105156"/>
                </a:lnTo>
                <a:lnTo>
                  <a:pt x="140207" y="117348"/>
                </a:lnTo>
                <a:lnTo>
                  <a:pt x="138683" y="118872"/>
                </a:lnTo>
                <a:lnTo>
                  <a:pt x="137159" y="121919"/>
                </a:lnTo>
                <a:lnTo>
                  <a:pt x="123443" y="135635"/>
                </a:lnTo>
                <a:lnTo>
                  <a:pt x="120395" y="137160"/>
                </a:lnTo>
                <a:lnTo>
                  <a:pt x="118871" y="138683"/>
                </a:lnTo>
                <a:lnTo>
                  <a:pt x="106679" y="144780"/>
                </a:lnTo>
                <a:lnTo>
                  <a:pt x="92963" y="149351"/>
                </a:lnTo>
                <a:lnTo>
                  <a:pt x="92963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6949094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7899862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3" y="144779"/>
                </a:lnTo>
                <a:lnTo>
                  <a:pt x="36575" y="138683"/>
                </a:lnTo>
                <a:lnTo>
                  <a:pt x="33528" y="137159"/>
                </a:lnTo>
                <a:lnTo>
                  <a:pt x="30479" y="134111"/>
                </a:lnTo>
                <a:lnTo>
                  <a:pt x="27432" y="132587"/>
                </a:lnTo>
                <a:lnTo>
                  <a:pt x="19811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5" y="118871"/>
                </a:lnTo>
                <a:lnTo>
                  <a:pt x="13715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7" y="96011"/>
                </a:lnTo>
                <a:lnTo>
                  <a:pt x="3047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7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3" y="41147"/>
                </a:lnTo>
                <a:lnTo>
                  <a:pt x="13715" y="32003"/>
                </a:lnTo>
                <a:lnTo>
                  <a:pt x="19811" y="25907"/>
                </a:lnTo>
                <a:lnTo>
                  <a:pt x="21335" y="22859"/>
                </a:lnTo>
                <a:lnTo>
                  <a:pt x="24383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5"/>
                </a:lnTo>
                <a:lnTo>
                  <a:pt x="47243" y="4571"/>
                </a:lnTo>
                <a:lnTo>
                  <a:pt x="51815" y="3047"/>
                </a:lnTo>
                <a:lnTo>
                  <a:pt x="57911" y="1523"/>
                </a:lnTo>
                <a:lnTo>
                  <a:pt x="62483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79" y="4571"/>
                </a:lnTo>
                <a:lnTo>
                  <a:pt x="115824" y="9143"/>
                </a:lnTo>
                <a:lnTo>
                  <a:pt x="117347" y="10667"/>
                </a:lnTo>
                <a:lnTo>
                  <a:pt x="120396" y="12191"/>
                </a:lnTo>
                <a:lnTo>
                  <a:pt x="123443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79" y="39623"/>
                </a:lnTo>
                <a:lnTo>
                  <a:pt x="144779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3"/>
                </a:lnTo>
                <a:lnTo>
                  <a:pt x="150875" y="54863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91439"/>
                </a:lnTo>
                <a:lnTo>
                  <a:pt x="146303" y="105155"/>
                </a:lnTo>
                <a:lnTo>
                  <a:pt x="140207" y="117347"/>
                </a:lnTo>
                <a:lnTo>
                  <a:pt x="138683" y="118871"/>
                </a:lnTo>
                <a:lnTo>
                  <a:pt x="137160" y="121919"/>
                </a:lnTo>
                <a:lnTo>
                  <a:pt x="123443" y="135635"/>
                </a:lnTo>
                <a:lnTo>
                  <a:pt x="120396" y="137159"/>
                </a:lnTo>
                <a:lnTo>
                  <a:pt x="118871" y="138683"/>
                </a:lnTo>
                <a:lnTo>
                  <a:pt x="106679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7887393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7217179" y="4555375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289521" y="2938549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8825691" y="4523163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9093777" y="3336521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8423563" y="3714750"/>
            <a:ext cx="129886" cy="1298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8033905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8" y="137160"/>
                </a:lnTo>
                <a:lnTo>
                  <a:pt x="30479" y="134112"/>
                </a:lnTo>
                <a:lnTo>
                  <a:pt x="27432" y="132587"/>
                </a:lnTo>
                <a:lnTo>
                  <a:pt x="19811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5" y="118871"/>
                </a:lnTo>
                <a:lnTo>
                  <a:pt x="13715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7" y="96012"/>
                </a:lnTo>
                <a:lnTo>
                  <a:pt x="3047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7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19" y="42671"/>
                </a:lnTo>
                <a:lnTo>
                  <a:pt x="9143" y="41148"/>
                </a:lnTo>
                <a:lnTo>
                  <a:pt x="13715" y="32003"/>
                </a:lnTo>
                <a:lnTo>
                  <a:pt x="19811" y="25907"/>
                </a:lnTo>
                <a:lnTo>
                  <a:pt x="21335" y="22860"/>
                </a:lnTo>
                <a:lnTo>
                  <a:pt x="24383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3" y="4571"/>
                </a:lnTo>
                <a:lnTo>
                  <a:pt x="51815" y="3048"/>
                </a:lnTo>
                <a:lnTo>
                  <a:pt x="57911" y="1523"/>
                </a:lnTo>
                <a:lnTo>
                  <a:pt x="62483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79" y="4571"/>
                </a:lnTo>
                <a:lnTo>
                  <a:pt x="115824" y="9144"/>
                </a:lnTo>
                <a:lnTo>
                  <a:pt x="117347" y="10667"/>
                </a:lnTo>
                <a:lnTo>
                  <a:pt x="120396" y="12191"/>
                </a:lnTo>
                <a:lnTo>
                  <a:pt x="123443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3"/>
                </a:lnTo>
                <a:lnTo>
                  <a:pt x="144779" y="39623"/>
                </a:lnTo>
                <a:lnTo>
                  <a:pt x="144779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60"/>
                </a:lnTo>
                <a:lnTo>
                  <a:pt x="152400" y="60960"/>
                </a:lnTo>
                <a:lnTo>
                  <a:pt x="150875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3" y="118871"/>
                </a:lnTo>
                <a:lnTo>
                  <a:pt x="137160" y="121919"/>
                </a:lnTo>
                <a:lnTo>
                  <a:pt x="123443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79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8021436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B0D19ACD-F957-4A22-A7AC-930739721F8F}"/>
              </a:ext>
            </a:extLst>
          </p:cNvPr>
          <p:cNvSpPr txBox="1">
            <a:spLocks/>
          </p:cNvSpPr>
          <p:nvPr/>
        </p:nvSpPr>
        <p:spPr>
          <a:xfrm>
            <a:off x="3754996" y="2187032"/>
            <a:ext cx="4682007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K-nearest Neighbor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6241" y="969471"/>
            <a:ext cx="4758170" cy="984106"/>
          </a:xfrm>
          <a:custGeom>
            <a:avLst/>
            <a:gdLst/>
            <a:ahLst/>
            <a:cxnLst/>
            <a:rect l="l" t="t" r="r" b="b"/>
            <a:pathLst>
              <a:path w="6978650" h="1443355">
                <a:moveTo>
                  <a:pt x="0" y="0"/>
                </a:moveTo>
                <a:lnTo>
                  <a:pt x="6978395" y="0"/>
                </a:lnTo>
                <a:lnTo>
                  <a:pt x="6978395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27761" y="2936471"/>
            <a:ext cx="4758170" cy="985405"/>
          </a:xfrm>
          <a:custGeom>
            <a:avLst/>
            <a:gdLst/>
            <a:ahLst/>
            <a:cxnLst/>
            <a:rect l="l" t="t" r="r" b="b"/>
            <a:pathLst>
              <a:path w="6978650" h="1445260">
                <a:moveTo>
                  <a:pt x="0" y="0"/>
                </a:moveTo>
                <a:lnTo>
                  <a:pt x="6978396" y="0"/>
                </a:lnTo>
                <a:lnTo>
                  <a:pt x="6978396" y="1444752"/>
                </a:lnTo>
                <a:lnTo>
                  <a:pt x="0" y="1444752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284720" y="2936471"/>
            <a:ext cx="2379518" cy="985405"/>
          </a:xfrm>
          <a:custGeom>
            <a:avLst/>
            <a:gdLst/>
            <a:ahLst/>
            <a:cxnLst/>
            <a:rect l="l" t="t" r="r" b="b"/>
            <a:pathLst>
              <a:path w="3489959" h="1445260">
                <a:moveTo>
                  <a:pt x="0" y="0"/>
                </a:moveTo>
                <a:lnTo>
                  <a:pt x="3489959" y="0"/>
                </a:lnTo>
                <a:lnTo>
                  <a:pt x="3489959" y="1444752"/>
                </a:lnTo>
                <a:lnTo>
                  <a:pt x="0" y="1444752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27761" y="4904509"/>
            <a:ext cx="4758170" cy="984106"/>
          </a:xfrm>
          <a:custGeom>
            <a:avLst/>
            <a:gdLst/>
            <a:ahLst/>
            <a:cxnLst/>
            <a:rect l="l" t="t" r="r" b="b"/>
            <a:pathLst>
              <a:path w="6978650" h="1443354">
                <a:moveTo>
                  <a:pt x="0" y="0"/>
                </a:moveTo>
                <a:lnTo>
                  <a:pt x="6978396" y="0"/>
                </a:lnTo>
                <a:lnTo>
                  <a:pt x="6978396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284720" y="4904509"/>
            <a:ext cx="2379518" cy="984106"/>
          </a:xfrm>
          <a:custGeom>
            <a:avLst/>
            <a:gdLst/>
            <a:ahLst/>
            <a:cxnLst/>
            <a:rect l="l" t="t" r="r" b="b"/>
            <a:pathLst>
              <a:path w="3489959" h="1443354">
                <a:moveTo>
                  <a:pt x="0" y="0"/>
                </a:moveTo>
                <a:lnTo>
                  <a:pt x="3489959" y="0"/>
                </a:lnTo>
                <a:lnTo>
                  <a:pt x="3489959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49438" y="1240674"/>
            <a:ext cx="129886" cy="16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710498" y="1282238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47658" y="1279121"/>
            <a:ext cx="171449" cy="123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48201" y="1240674"/>
            <a:ext cx="115339" cy="166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77049" y="1279121"/>
            <a:ext cx="115339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11092" y="1279121"/>
            <a:ext cx="69619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53447" y="1238596"/>
            <a:ext cx="201583" cy="168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377988" y="1508760"/>
            <a:ext cx="133004" cy="162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28656" y="1547206"/>
            <a:ext cx="11533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77766" y="150876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717771" y="1518111"/>
            <a:ext cx="187036" cy="156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25589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1175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80660" y="1547206"/>
            <a:ext cx="122613" cy="127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25094" y="1547206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54981" y="1547206"/>
            <a:ext cx="110143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87984" y="1508760"/>
            <a:ext cx="108065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5144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40730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587490" y="1547206"/>
            <a:ext cx="11533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18416" y="1547206"/>
            <a:ext cx="110143" cy="127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741919" y="1235479"/>
            <a:ext cx="150668" cy="1714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22721" y="1240674"/>
            <a:ext cx="320040" cy="166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264583" y="1279121"/>
            <a:ext cx="114738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452657" y="1238596"/>
            <a:ext cx="201584" cy="168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737369" y="1254702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737369" y="1268557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737369" y="1320078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753994" y="1334366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872450" y="12406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888037" y="1282239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935835" y="1250026"/>
            <a:ext cx="267047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819851" y="1508760"/>
            <a:ext cx="133004" cy="162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970519" y="1547206"/>
            <a:ext cx="115339" cy="127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119630" y="150876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59635" y="1518111"/>
            <a:ext cx="187036" cy="156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367453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83039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422524" y="1547206"/>
            <a:ext cx="122613" cy="127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566958" y="1547206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696844" y="1547206"/>
            <a:ext cx="110143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829848" y="1508760"/>
            <a:ext cx="108065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967007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982594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9029354" y="1547206"/>
            <a:ext cx="11533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58242" y="2417964"/>
            <a:ext cx="90401" cy="1226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370464" y="2417964"/>
            <a:ext cx="109105" cy="1226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99311" y="2417964"/>
            <a:ext cx="158981" cy="1194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690505" y="2417964"/>
            <a:ext cx="106953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34938" y="2374323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870267" y="2417964"/>
            <a:ext cx="103909" cy="1226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058342" y="2417964"/>
            <a:ext cx="109105" cy="1226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044046" y="236912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421485" y="2371205"/>
            <a:ext cx="100792" cy="1569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48891" y="3395749"/>
            <a:ext cx="91440" cy="1226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361113" y="3395749"/>
            <a:ext cx="110144" cy="1226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90999" y="3395749"/>
            <a:ext cx="158981" cy="1194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681152" y="3395749"/>
            <a:ext cx="106951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26625" y="3353147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61955" y="3395748"/>
            <a:ext cx="103909" cy="12261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056264" y="3353146"/>
            <a:ext cx="106994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045138" y="3356263"/>
            <a:ext cx="105933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374726" y="3356264"/>
            <a:ext cx="55072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500456" y="3356264"/>
            <a:ext cx="54033" cy="15898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258242" y="4382885"/>
            <a:ext cx="90401" cy="12261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370464" y="4382885"/>
            <a:ext cx="109105" cy="12261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499311" y="4382886"/>
            <a:ext cx="158981" cy="1194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690505" y="4382886"/>
            <a:ext cx="106951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34938" y="4340283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870267" y="4382885"/>
            <a:ext cx="103909" cy="12261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059381" y="4382885"/>
            <a:ext cx="102870" cy="12261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44046" y="4335087"/>
            <a:ext cx="107026" cy="16209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17329" y="4335087"/>
            <a:ext cx="10593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48891" y="5361709"/>
            <a:ext cx="91440" cy="12261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361113" y="5361709"/>
            <a:ext cx="110144" cy="1226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490999" y="5361709"/>
            <a:ext cx="158981" cy="1194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681152" y="5361709"/>
            <a:ext cx="106956" cy="16521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826625" y="5319107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861955" y="5361709"/>
            <a:ext cx="103909" cy="1226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051125" y="5319107"/>
            <a:ext cx="106970" cy="16521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043007" y="5324302"/>
            <a:ext cx="105987" cy="1600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74726" y="5322224"/>
            <a:ext cx="55072" cy="15898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480799" y="5322224"/>
            <a:ext cx="106941" cy="16209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907280" y="1939983"/>
            <a:ext cx="0" cy="3962400"/>
          </a:xfrm>
          <a:custGeom>
            <a:avLst/>
            <a:gdLst/>
            <a:ahLst/>
            <a:cxnLst/>
            <a:rect l="l" t="t" r="r" b="b"/>
            <a:pathLst>
              <a:path h="5811520">
                <a:moveTo>
                  <a:pt x="0" y="0"/>
                </a:moveTo>
                <a:lnTo>
                  <a:pt x="0" y="5811012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284720" y="1939983"/>
            <a:ext cx="0" cy="3962400"/>
          </a:xfrm>
          <a:custGeom>
            <a:avLst/>
            <a:gdLst/>
            <a:ahLst/>
            <a:cxnLst/>
            <a:rect l="l" t="t" r="r" b="b"/>
            <a:pathLst>
              <a:path h="5811520">
                <a:moveTo>
                  <a:pt x="0" y="0"/>
                </a:moveTo>
                <a:lnTo>
                  <a:pt x="0" y="5811012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93772" y="2937509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3772" y="3920490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93772" y="4904509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3772" y="1940502"/>
            <a:ext cx="4769427" cy="0"/>
          </a:xfrm>
          <a:custGeom>
            <a:avLst/>
            <a:gdLst/>
            <a:ahLst/>
            <a:cxnLst/>
            <a:rect l="l" t="t" r="r" b="b"/>
            <a:pathLst>
              <a:path w="6995159">
                <a:moveTo>
                  <a:pt x="0" y="0"/>
                </a:moveTo>
                <a:lnTo>
                  <a:pt x="6995160" y="0"/>
                </a:lnTo>
              </a:path>
            </a:pathLst>
          </a:custGeom>
          <a:ln w="3175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93772" y="1954356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8100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9649690" y="1939636"/>
            <a:ext cx="13855" cy="1732"/>
          </a:xfrm>
          <a:custGeom>
            <a:avLst/>
            <a:gdLst/>
            <a:ahLst/>
            <a:cxnLst/>
            <a:rect l="l" t="t" r="r" b="b"/>
            <a:pathLst>
              <a:path w="20320" h="2539">
                <a:moveTo>
                  <a:pt x="0" y="0"/>
                </a:moveTo>
                <a:lnTo>
                  <a:pt x="19813" y="0"/>
                </a:lnTo>
                <a:lnTo>
                  <a:pt x="19813" y="2539"/>
                </a:lnTo>
                <a:lnTo>
                  <a:pt x="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164F8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663199" y="1941368"/>
            <a:ext cx="0" cy="3959802"/>
          </a:xfrm>
          <a:custGeom>
            <a:avLst/>
            <a:gdLst/>
            <a:ahLst/>
            <a:cxnLst/>
            <a:rect l="l" t="t" r="r" b="b"/>
            <a:pathLst>
              <a:path h="5807709">
                <a:moveTo>
                  <a:pt x="0" y="0"/>
                </a:moveTo>
                <a:lnTo>
                  <a:pt x="0" y="5807709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893772" y="5888528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7330" y="1950374"/>
            <a:ext cx="1585652" cy="64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334347" y="1958686"/>
            <a:ext cx="1530927" cy="592282"/>
          </a:xfrm>
          <a:custGeom>
            <a:avLst/>
            <a:gdLst/>
            <a:ahLst/>
            <a:cxnLst/>
            <a:rect l="l" t="t" r="r" b="b"/>
            <a:pathLst>
              <a:path w="224535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082" y="837652"/>
                </a:lnTo>
                <a:lnTo>
                  <a:pt x="55054" y="813625"/>
                </a:lnTo>
                <a:lnTo>
                  <a:pt x="31027" y="783597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6124"/>
                </a:lnTo>
                <a:lnTo>
                  <a:pt x="1714" y="192024"/>
                </a:lnTo>
                <a:lnTo>
                  <a:pt x="13715" y="120396"/>
                </a:lnTo>
                <a:lnTo>
                  <a:pt x="31027" y="85748"/>
                </a:lnTo>
                <a:lnTo>
                  <a:pt x="55054" y="55816"/>
                </a:lnTo>
                <a:lnTo>
                  <a:pt x="85082" y="31884"/>
                </a:lnTo>
                <a:lnTo>
                  <a:pt x="120395" y="15240"/>
                </a:lnTo>
                <a:lnTo>
                  <a:pt x="191071" y="1905"/>
                </a:lnTo>
                <a:lnTo>
                  <a:pt x="235910" y="238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38"/>
                </a:lnTo>
                <a:lnTo>
                  <a:pt x="2054161" y="1905"/>
                </a:lnTo>
                <a:lnTo>
                  <a:pt x="2125980" y="15240"/>
                </a:lnTo>
                <a:lnTo>
                  <a:pt x="2160412" y="31884"/>
                </a:lnTo>
                <a:lnTo>
                  <a:pt x="2213848" y="85748"/>
                </a:lnTo>
                <a:lnTo>
                  <a:pt x="2231135" y="120396"/>
                </a:lnTo>
                <a:lnTo>
                  <a:pt x="2243137" y="192214"/>
                </a:lnTo>
                <a:lnTo>
                  <a:pt x="2244637" y="236767"/>
                </a:lnTo>
                <a:lnTo>
                  <a:pt x="2244846" y="291083"/>
                </a:lnTo>
                <a:lnTo>
                  <a:pt x="2244852" y="577596"/>
                </a:lnTo>
                <a:lnTo>
                  <a:pt x="2244637" y="633412"/>
                </a:lnTo>
                <a:lnTo>
                  <a:pt x="2243137" y="677799"/>
                </a:lnTo>
                <a:lnTo>
                  <a:pt x="2231135" y="748284"/>
                </a:lnTo>
                <a:lnTo>
                  <a:pt x="2213848" y="783597"/>
                </a:lnTo>
                <a:lnTo>
                  <a:pt x="2189988" y="813625"/>
                </a:lnTo>
                <a:lnTo>
                  <a:pt x="2160412" y="837652"/>
                </a:lnTo>
                <a:lnTo>
                  <a:pt x="2125980" y="854964"/>
                </a:lnTo>
                <a:lnTo>
                  <a:pt x="2054161" y="866965"/>
                </a:lnTo>
                <a:lnTo>
                  <a:pt x="2009608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706091" y="2996737"/>
            <a:ext cx="1584614" cy="64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732068" y="3006090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037"/>
                </a:lnTo>
                <a:lnTo>
                  <a:pt x="214" y="632555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198"/>
                </a:lnTo>
                <a:lnTo>
                  <a:pt x="2244471" y="677227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960523" y="2964527"/>
            <a:ext cx="1584614" cy="646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986500" y="297387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11733" y="2584219"/>
            <a:ext cx="336839" cy="363682"/>
          </a:xfrm>
          <a:custGeom>
            <a:avLst/>
            <a:gdLst/>
            <a:ahLst/>
            <a:cxnLst/>
            <a:rect l="l" t="t" r="r" b="b"/>
            <a:pathLst>
              <a:path w="494029" h="533400">
                <a:moveTo>
                  <a:pt x="19811" y="533400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6764"/>
                </a:lnTo>
                <a:lnTo>
                  <a:pt x="27431" y="524256"/>
                </a:lnTo>
                <a:lnTo>
                  <a:pt x="19811" y="5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68091" y="2907377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4"/>
                </a:moveTo>
                <a:lnTo>
                  <a:pt x="38100" y="0"/>
                </a:lnTo>
                <a:lnTo>
                  <a:pt x="128016" y="82296"/>
                </a:lnTo>
                <a:lnTo>
                  <a:pt x="0" y="13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709063" y="2591492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457200" y="475488"/>
                </a:lnTo>
                <a:lnTo>
                  <a:pt x="0" y="18288"/>
                </a:lnTo>
                <a:lnTo>
                  <a:pt x="18288" y="0"/>
                </a:lnTo>
                <a:lnTo>
                  <a:pt x="484632" y="466344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997931" y="2879321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8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563091" y="4044141"/>
            <a:ext cx="1584614" cy="646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589068" y="4053493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41"/>
                </a:lnTo>
                <a:lnTo>
                  <a:pt x="190880" y="866774"/>
                </a:lnTo>
                <a:lnTo>
                  <a:pt x="120395" y="853440"/>
                </a:lnTo>
                <a:lnTo>
                  <a:pt x="85724" y="836795"/>
                </a:lnTo>
                <a:lnTo>
                  <a:pt x="55625" y="812863"/>
                </a:lnTo>
                <a:lnTo>
                  <a:pt x="31241" y="782931"/>
                </a:lnTo>
                <a:lnTo>
                  <a:pt x="13715" y="748284"/>
                </a:lnTo>
                <a:lnTo>
                  <a:pt x="1714" y="676465"/>
                </a:lnTo>
                <a:lnTo>
                  <a:pt x="214" y="631912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241" y="85082"/>
                </a:lnTo>
                <a:lnTo>
                  <a:pt x="55625" y="55054"/>
                </a:lnTo>
                <a:lnTo>
                  <a:pt x="85724" y="31027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027"/>
                </a:lnTo>
                <a:lnTo>
                  <a:pt x="2190559" y="55054"/>
                </a:lnTo>
                <a:lnTo>
                  <a:pt x="2214491" y="85082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2555"/>
                </a:lnTo>
                <a:lnTo>
                  <a:pt x="2244471" y="676656"/>
                </a:lnTo>
                <a:lnTo>
                  <a:pt x="2231135" y="748284"/>
                </a:lnTo>
                <a:lnTo>
                  <a:pt x="2214491" y="782931"/>
                </a:lnTo>
                <a:lnTo>
                  <a:pt x="2190559" y="812863"/>
                </a:lnTo>
                <a:lnTo>
                  <a:pt x="2160627" y="836795"/>
                </a:lnTo>
                <a:lnTo>
                  <a:pt x="2125980" y="853440"/>
                </a:lnTo>
                <a:lnTo>
                  <a:pt x="2054733" y="866774"/>
                </a:lnTo>
                <a:lnTo>
                  <a:pt x="2010251" y="868441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463983" y="3595254"/>
            <a:ext cx="360651" cy="379268"/>
          </a:xfrm>
          <a:custGeom>
            <a:avLst/>
            <a:gdLst/>
            <a:ahLst/>
            <a:cxnLst/>
            <a:rect l="l" t="t" r="r" b="b"/>
            <a:pathLst>
              <a:path w="528954" h="556260">
                <a:moveTo>
                  <a:pt x="19811" y="556260"/>
                </a:moveTo>
                <a:lnTo>
                  <a:pt x="0" y="539496"/>
                </a:lnTo>
                <a:lnTo>
                  <a:pt x="9143" y="530352"/>
                </a:lnTo>
                <a:lnTo>
                  <a:pt x="510539" y="0"/>
                </a:lnTo>
                <a:lnTo>
                  <a:pt x="528827" y="16764"/>
                </a:lnTo>
                <a:lnTo>
                  <a:pt x="27431" y="547116"/>
                </a:lnTo>
                <a:lnTo>
                  <a:pt x="19811" y="556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419302" y="3933998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4"/>
                </a:moveTo>
                <a:lnTo>
                  <a:pt x="39624" y="0"/>
                </a:lnTo>
                <a:lnTo>
                  <a:pt x="128016" y="83819"/>
                </a:lnTo>
                <a:lnTo>
                  <a:pt x="0" y="13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260965" y="4044141"/>
            <a:ext cx="1585652" cy="64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287981" y="4053493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41"/>
                </a:lnTo>
                <a:lnTo>
                  <a:pt x="190880" y="866774"/>
                </a:lnTo>
                <a:lnTo>
                  <a:pt x="120395" y="853440"/>
                </a:lnTo>
                <a:lnTo>
                  <a:pt x="85082" y="836795"/>
                </a:lnTo>
                <a:lnTo>
                  <a:pt x="55054" y="812863"/>
                </a:lnTo>
                <a:lnTo>
                  <a:pt x="31027" y="782931"/>
                </a:lnTo>
                <a:lnTo>
                  <a:pt x="13715" y="748284"/>
                </a:lnTo>
                <a:lnTo>
                  <a:pt x="1714" y="676465"/>
                </a:lnTo>
                <a:lnTo>
                  <a:pt x="214" y="631912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027" y="85082"/>
                </a:lnTo>
                <a:lnTo>
                  <a:pt x="55054" y="55054"/>
                </a:lnTo>
                <a:lnTo>
                  <a:pt x="85082" y="31027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251" y="214"/>
                </a:lnTo>
                <a:lnTo>
                  <a:pt x="2054352" y="1714"/>
                </a:lnTo>
                <a:lnTo>
                  <a:pt x="2125980" y="13716"/>
                </a:lnTo>
                <a:lnTo>
                  <a:pt x="2160627" y="31027"/>
                </a:lnTo>
                <a:lnTo>
                  <a:pt x="2190559" y="55054"/>
                </a:lnTo>
                <a:lnTo>
                  <a:pt x="2214491" y="85082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2555"/>
                </a:lnTo>
                <a:lnTo>
                  <a:pt x="2244471" y="676656"/>
                </a:lnTo>
                <a:lnTo>
                  <a:pt x="2231135" y="748284"/>
                </a:lnTo>
                <a:lnTo>
                  <a:pt x="2214491" y="782931"/>
                </a:lnTo>
                <a:lnTo>
                  <a:pt x="2190559" y="812863"/>
                </a:lnTo>
                <a:lnTo>
                  <a:pt x="2160627" y="836795"/>
                </a:lnTo>
                <a:lnTo>
                  <a:pt x="2125980" y="853440"/>
                </a:lnTo>
                <a:lnTo>
                  <a:pt x="2054161" y="866774"/>
                </a:lnTo>
                <a:lnTo>
                  <a:pt x="2009608" y="868441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60721" y="4047259"/>
            <a:ext cx="1585652" cy="644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87737" y="4055571"/>
            <a:ext cx="1530927" cy="592282"/>
          </a:xfrm>
          <a:custGeom>
            <a:avLst/>
            <a:gdLst/>
            <a:ahLst/>
            <a:cxnLst/>
            <a:rect l="l" t="t" r="r" b="b"/>
            <a:pathLst>
              <a:path w="2245359" h="868679">
                <a:moveTo>
                  <a:pt x="1952243" y="868679"/>
                </a:moveTo>
                <a:lnTo>
                  <a:pt x="291083" y="868679"/>
                </a:lnTo>
                <a:lnTo>
                  <a:pt x="235243" y="868465"/>
                </a:lnTo>
                <a:lnTo>
                  <a:pt x="190690" y="866965"/>
                </a:lnTo>
                <a:lnTo>
                  <a:pt x="118871" y="854964"/>
                </a:lnTo>
                <a:lnTo>
                  <a:pt x="84439" y="837652"/>
                </a:lnTo>
                <a:lnTo>
                  <a:pt x="54863" y="813625"/>
                </a:lnTo>
                <a:lnTo>
                  <a:pt x="31003" y="783597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2607"/>
                </a:lnTo>
                <a:lnTo>
                  <a:pt x="214" y="236767"/>
                </a:lnTo>
                <a:lnTo>
                  <a:pt x="1714" y="192214"/>
                </a:lnTo>
                <a:lnTo>
                  <a:pt x="13715" y="120396"/>
                </a:lnTo>
                <a:lnTo>
                  <a:pt x="31003" y="85963"/>
                </a:lnTo>
                <a:lnTo>
                  <a:pt x="84439" y="32527"/>
                </a:lnTo>
                <a:lnTo>
                  <a:pt x="118871" y="15240"/>
                </a:lnTo>
                <a:lnTo>
                  <a:pt x="190690" y="1905"/>
                </a:lnTo>
                <a:lnTo>
                  <a:pt x="235243" y="238"/>
                </a:lnTo>
                <a:lnTo>
                  <a:pt x="291083" y="0"/>
                </a:lnTo>
                <a:lnTo>
                  <a:pt x="1953768" y="0"/>
                </a:lnTo>
                <a:lnTo>
                  <a:pt x="2009584" y="238"/>
                </a:lnTo>
                <a:lnTo>
                  <a:pt x="2053971" y="1905"/>
                </a:lnTo>
                <a:lnTo>
                  <a:pt x="2124456" y="15240"/>
                </a:lnTo>
                <a:lnTo>
                  <a:pt x="2159769" y="32527"/>
                </a:lnTo>
                <a:lnTo>
                  <a:pt x="2189797" y="56388"/>
                </a:lnTo>
                <a:lnTo>
                  <a:pt x="2213824" y="85963"/>
                </a:lnTo>
                <a:lnTo>
                  <a:pt x="2231135" y="120396"/>
                </a:lnTo>
                <a:lnTo>
                  <a:pt x="2243137" y="192214"/>
                </a:lnTo>
                <a:lnTo>
                  <a:pt x="2244637" y="236767"/>
                </a:lnTo>
                <a:lnTo>
                  <a:pt x="2244852" y="292607"/>
                </a:lnTo>
                <a:lnTo>
                  <a:pt x="2244852" y="577596"/>
                </a:lnTo>
                <a:lnTo>
                  <a:pt x="2244637" y="633412"/>
                </a:lnTo>
                <a:lnTo>
                  <a:pt x="2243137" y="677799"/>
                </a:lnTo>
                <a:lnTo>
                  <a:pt x="2231135" y="748284"/>
                </a:lnTo>
                <a:lnTo>
                  <a:pt x="2213824" y="783597"/>
                </a:lnTo>
                <a:lnTo>
                  <a:pt x="2189797" y="813625"/>
                </a:lnTo>
                <a:lnTo>
                  <a:pt x="2159769" y="837652"/>
                </a:lnTo>
                <a:lnTo>
                  <a:pt x="2124456" y="854964"/>
                </a:lnTo>
                <a:lnTo>
                  <a:pt x="2053780" y="866965"/>
                </a:lnTo>
                <a:lnTo>
                  <a:pt x="2008941" y="868465"/>
                </a:lnTo>
                <a:lnTo>
                  <a:pt x="1952243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60023" y="4987636"/>
            <a:ext cx="1584614" cy="646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86000" y="499698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13217" y="4987636"/>
            <a:ext cx="1585653" cy="646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640234" y="499698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082" y="837438"/>
                </a:lnTo>
                <a:lnTo>
                  <a:pt x="55054" y="813054"/>
                </a:lnTo>
                <a:lnTo>
                  <a:pt x="31027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027" y="85725"/>
                </a:lnTo>
                <a:lnTo>
                  <a:pt x="55054" y="55626"/>
                </a:lnTo>
                <a:lnTo>
                  <a:pt x="85082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14"/>
                </a:lnTo>
                <a:lnTo>
                  <a:pt x="2054161" y="1714"/>
                </a:lnTo>
                <a:lnTo>
                  <a:pt x="2125980" y="13716"/>
                </a:lnTo>
                <a:lnTo>
                  <a:pt x="2160412" y="31242"/>
                </a:lnTo>
                <a:lnTo>
                  <a:pt x="2189988" y="55626"/>
                </a:lnTo>
                <a:lnTo>
                  <a:pt x="2213848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3848" y="782955"/>
                </a:lnTo>
                <a:lnTo>
                  <a:pt x="2189988" y="813054"/>
                </a:lnTo>
                <a:lnTo>
                  <a:pt x="2160412" y="837438"/>
                </a:lnTo>
                <a:lnTo>
                  <a:pt x="2125980" y="854964"/>
                </a:lnTo>
                <a:lnTo>
                  <a:pt x="2054161" y="866965"/>
                </a:lnTo>
                <a:lnTo>
                  <a:pt x="2009608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746220" y="3614997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6764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009111" y="3955819"/>
            <a:ext cx="85292" cy="90488"/>
          </a:xfrm>
          <a:custGeom>
            <a:avLst/>
            <a:gdLst/>
            <a:ahLst/>
            <a:cxnLst/>
            <a:rect l="l" t="t" r="r" b="b"/>
            <a:pathLst>
              <a:path w="125095" h="132714">
                <a:moveTo>
                  <a:pt x="124967" y="132587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2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27169" y="4653048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6908"/>
                </a:lnTo>
                <a:lnTo>
                  <a:pt x="406908" y="0"/>
                </a:lnTo>
                <a:lnTo>
                  <a:pt x="425196" y="18288"/>
                </a:lnTo>
                <a:lnTo>
                  <a:pt x="25908" y="416052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980411" y="490139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39" h="129540">
                <a:moveTo>
                  <a:pt x="0" y="129540"/>
                </a:moveTo>
                <a:lnTo>
                  <a:pt x="42672" y="0"/>
                </a:lnTo>
                <a:lnTo>
                  <a:pt x="129540" y="85344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103667" y="4661362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50972" y="4909705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129539" y="129539"/>
                </a:moveTo>
                <a:lnTo>
                  <a:pt x="0" y="86867"/>
                </a:lnTo>
                <a:lnTo>
                  <a:pt x="86867" y="0"/>
                </a:lnTo>
                <a:lnTo>
                  <a:pt x="12953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51368" y="4990753"/>
            <a:ext cx="1585653" cy="646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78385" y="5000105"/>
            <a:ext cx="1531793" cy="591416"/>
          </a:xfrm>
          <a:custGeom>
            <a:avLst/>
            <a:gdLst/>
            <a:ahLst/>
            <a:cxnLst/>
            <a:rect l="l" t="t" r="r" b="b"/>
            <a:pathLst>
              <a:path w="2246629" h="867409">
                <a:moveTo>
                  <a:pt x="1953768" y="867156"/>
                </a:moveTo>
                <a:lnTo>
                  <a:pt x="291083" y="867156"/>
                </a:lnTo>
                <a:lnTo>
                  <a:pt x="235267" y="866941"/>
                </a:lnTo>
                <a:lnTo>
                  <a:pt x="190880" y="865441"/>
                </a:lnTo>
                <a:lnTo>
                  <a:pt x="120395" y="853440"/>
                </a:lnTo>
                <a:lnTo>
                  <a:pt x="85082" y="836128"/>
                </a:lnTo>
                <a:lnTo>
                  <a:pt x="55054" y="812101"/>
                </a:lnTo>
                <a:lnTo>
                  <a:pt x="31027" y="782073"/>
                </a:lnTo>
                <a:lnTo>
                  <a:pt x="13715" y="746760"/>
                </a:lnTo>
                <a:lnTo>
                  <a:pt x="1714" y="676084"/>
                </a:lnTo>
                <a:lnTo>
                  <a:pt x="214" y="631245"/>
                </a:lnTo>
                <a:lnTo>
                  <a:pt x="5" y="576072"/>
                </a:lnTo>
                <a:lnTo>
                  <a:pt x="0" y="291083"/>
                </a:lnTo>
                <a:lnTo>
                  <a:pt x="214" y="235243"/>
                </a:lnTo>
                <a:lnTo>
                  <a:pt x="1714" y="190690"/>
                </a:lnTo>
                <a:lnTo>
                  <a:pt x="13715" y="118872"/>
                </a:lnTo>
                <a:lnTo>
                  <a:pt x="31027" y="84439"/>
                </a:lnTo>
                <a:lnTo>
                  <a:pt x="55054" y="54864"/>
                </a:lnTo>
                <a:lnTo>
                  <a:pt x="85082" y="31003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14"/>
                </a:lnTo>
                <a:lnTo>
                  <a:pt x="2054161" y="1714"/>
                </a:lnTo>
                <a:lnTo>
                  <a:pt x="2125980" y="13716"/>
                </a:lnTo>
                <a:lnTo>
                  <a:pt x="2160412" y="31003"/>
                </a:lnTo>
                <a:lnTo>
                  <a:pt x="2213848" y="84439"/>
                </a:lnTo>
                <a:lnTo>
                  <a:pt x="2231135" y="118872"/>
                </a:lnTo>
                <a:lnTo>
                  <a:pt x="2244471" y="190690"/>
                </a:lnTo>
                <a:lnTo>
                  <a:pt x="2246137" y="235243"/>
                </a:lnTo>
                <a:lnTo>
                  <a:pt x="2246376" y="291083"/>
                </a:lnTo>
                <a:lnTo>
                  <a:pt x="2246376" y="576072"/>
                </a:lnTo>
                <a:lnTo>
                  <a:pt x="2246137" y="631888"/>
                </a:lnTo>
                <a:lnTo>
                  <a:pt x="2244471" y="676275"/>
                </a:lnTo>
                <a:lnTo>
                  <a:pt x="2231135" y="746760"/>
                </a:lnTo>
                <a:lnTo>
                  <a:pt x="2213848" y="782073"/>
                </a:lnTo>
                <a:lnTo>
                  <a:pt x="2189988" y="812101"/>
                </a:lnTo>
                <a:lnTo>
                  <a:pt x="2160412" y="836128"/>
                </a:lnTo>
                <a:lnTo>
                  <a:pt x="2125980" y="853440"/>
                </a:lnTo>
                <a:lnTo>
                  <a:pt x="2054161" y="865441"/>
                </a:lnTo>
                <a:lnTo>
                  <a:pt x="2009608" y="866941"/>
                </a:lnTo>
                <a:lnTo>
                  <a:pt x="1953768" y="867156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96002" y="4990753"/>
            <a:ext cx="1585653" cy="64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221980" y="5000105"/>
            <a:ext cx="1531793" cy="591416"/>
          </a:xfrm>
          <a:custGeom>
            <a:avLst/>
            <a:gdLst/>
            <a:ahLst/>
            <a:cxnLst/>
            <a:rect l="l" t="t" r="r" b="b"/>
            <a:pathLst>
              <a:path w="2246630" h="867409">
                <a:moveTo>
                  <a:pt x="1953768" y="867156"/>
                </a:moveTo>
                <a:lnTo>
                  <a:pt x="291083" y="867156"/>
                </a:lnTo>
                <a:lnTo>
                  <a:pt x="236124" y="866941"/>
                </a:lnTo>
                <a:lnTo>
                  <a:pt x="192023" y="865441"/>
                </a:lnTo>
                <a:lnTo>
                  <a:pt x="120395" y="853440"/>
                </a:lnTo>
                <a:lnTo>
                  <a:pt x="85963" y="836128"/>
                </a:lnTo>
                <a:lnTo>
                  <a:pt x="56387" y="812101"/>
                </a:lnTo>
                <a:lnTo>
                  <a:pt x="32527" y="782073"/>
                </a:lnTo>
                <a:lnTo>
                  <a:pt x="15240" y="746760"/>
                </a:lnTo>
                <a:lnTo>
                  <a:pt x="1905" y="676084"/>
                </a:lnTo>
                <a:lnTo>
                  <a:pt x="238" y="631245"/>
                </a:lnTo>
                <a:lnTo>
                  <a:pt x="6" y="576072"/>
                </a:lnTo>
                <a:lnTo>
                  <a:pt x="0" y="291083"/>
                </a:lnTo>
                <a:lnTo>
                  <a:pt x="238" y="235243"/>
                </a:lnTo>
                <a:lnTo>
                  <a:pt x="1905" y="190690"/>
                </a:lnTo>
                <a:lnTo>
                  <a:pt x="15240" y="118872"/>
                </a:lnTo>
                <a:lnTo>
                  <a:pt x="32527" y="84439"/>
                </a:lnTo>
                <a:lnTo>
                  <a:pt x="85963" y="31003"/>
                </a:lnTo>
                <a:lnTo>
                  <a:pt x="120395" y="13716"/>
                </a:lnTo>
                <a:lnTo>
                  <a:pt x="192214" y="1714"/>
                </a:lnTo>
                <a:lnTo>
                  <a:pt x="236767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1108" y="214"/>
                </a:lnTo>
                <a:lnTo>
                  <a:pt x="2055495" y="1714"/>
                </a:lnTo>
                <a:lnTo>
                  <a:pt x="2125980" y="13716"/>
                </a:lnTo>
                <a:lnTo>
                  <a:pt x="2161293" y="31003"/>
                </a:lnTo>
                <a:lnTo>
                  <a:pt x="2191321" y="54864"/>
                </a:lnTo>
                <a:lnTo>
                  <a:pt x="2215348" y="84439"/>
                </a:lnTo>
                <a:lnTo>
                  <a:pt x="2232660" y="118872"/>
                </a:lnTo>
                <a:lnTo>
                  <a:pt x="2244661" y="190690"/>
                </a:lnTo>
                <a:lnTo>
                  <a:pt x="2246161" y="235243"/>
                </a:lnTo>
                <a:lnTo>
                  <a:pt x="2246376" y="291083"/>
                </a:lnTo>
                <a:lnTo>
                  <a:pt x="2246376" y="576072"/>
                </a:lnTo>
                <a:lnTo>
                  <a:pt x="2246161" y="631888"/>
                </a:lnTo>
                <a:lnTo>
                  <a:pt x="2244661" y="676275"/>
                </a:lnTo>
                <a:lnTo>
                  <a:pt x="2232660" y="746760"/>
                </a:lnTo>
                <a:lnTo>
                  <a:pt x="2215348" y="782073"/>
                </a:lnTo>
                <a:lnTo>
                  <a:pt x="2191321" y="812101"/>
                </a:lnTo>
                <a:lnTo>
                  <a:pt x="2161293" y="836128"/>
                </a:lnTo>
                <a:lnTo>
                  <a:pt x="2125980" y="853440"/>
                </a:lnTo>
                <a:lnTo>
                  <a:pt x="2055304" y="865441"/>
                </a:lnTo>
                <a:lnTo>
                  <a:pt x="2010465" y="866941"/>
                </a:lnTo>
                <a:lnTo>
                  <a:pt x="1953768" y="867156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975590" y="4659284"/>
            <a:ext cx="0" cy="249382"/>
          </a:xfrm>
          <a:custGeom>
            <a:avLst/>
            <a:gdLst/>
            <a:ahLst/>
            <a:cxnLst/>
            <a:rect l="l" t="t" r="r" b="b"/>
            <a:pathLst>
              <a:path h="365759">
                <a:moveTo>
                  <a:pt x="0" y="0"/>
                </a:moveTo>
                <a:lnTo>
                  <a:pt x="0" y="36576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933507" y="4900353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121919"/>
                </a:moveTo>
                <a:lnTo>
                  <a:pt x="0" y="0"/>
                </a:lnTo>
                <a:lnTo>
                  <a:pt x="121919" y="0"/>
                </a:lnTo>
                <a:lnTo>
                  <a:pt x="60959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961168" y="4628111"/>
            <a:ext cx="663286" cy="327313"/>
          </a:xfrm>
          <a:custGeom>
            <a:avLst/>
            <a:gdLst/>
            <a:ahLst/>
            <a:cxnLst/>
            <a:rect l="l" t="t" r="r" b="b"/>
            <a:pathLst>
              <a:path w="972820" h="480059">
                <a:moveTo>
                  <a:pt x="961644" y="480060"/>
                </a:moveTo>
                <a:lnTo>
                  <a:pt x="949452" y="473964"/>
                </a:lnTo>
                <a:lnTo>
                  <a:pt x="0" y="22860"/>
                </a:lnTo>
                <a:lnTo>
                  <a:pt x="10668" y="0"/>
                </a:lnTo>
                <a:lnTo>
                  <a:pt x="961644" y="451104"/>
                </a:lnTo>
                <a:lnTo>
                  <a:pt x="972312" y="457199"/>
                </a:lnTo>
                <a:lnTo>
                  <a:pt x="961644" y="480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95014" y="4906588"/>
            <a:ext cx="92652" cy="74901"/>
          </a:xfrm>
          <a:custGeom>
            <a:avLst/>
            <a:gdLst/>
            <a:ahLst/>
            <a:cxnLst/>
            <a:rect l="l" t="t" r="r" b="b"/>
            <a:pathLst>
              <a:path w="135890" h="109854">
                <a:moveTo>
                  <a:pt x="0" y="109727"/>
                </a:moveTo>
                <a:lnTo>
                  <a:pt x="51815" y="0"/>
                </a:lnTo>
                <a:lnTo>
                  <a:pt x="135635" y="106679"/>
                </a:lnTo>
                <a:lnTo>
                  <a:pt x="0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144047" y="4047259"/>
            <a:ext cx="1585653" cy="644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170026" y="4055571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30" h="868679">
                <a:moveTo>
                  <a:pt x="1953768" y="868679"/>
                </a:moveTo>
                <a:lnTo>
                  <a:pt x="291083" y="868679"/>
                </a:lnTo>
                <a:lnTo>
                  <a:pt x="236124" y="868465"/>
                </a:lnTo>
                <a:lnTo>
                  <a:pt x="192023" y="866965"/>
                </a:lnTo>
                <a:lnTo>
                  <a:pt x="120395" y="854964"/>
                </a:lnTo>
                <a:lnTo>
                  <a:pt x="85963" y="837652"/>
                </a:lnTo>
                <a:lnTo>
                  <a:pt x="56387" y="813625"/>
                </a:lnTo>
                <a:lnTo>
                  <a:pt x="32527" y="783597"/>
                </a:lnTo>
                <a:lnTo>
                  <a:pt x="15240" y="748284"/>
                </a:lnTo>
                <a:lnTo>
                  <a:pt x="1905" y="677608"/>
                </a:lnTo>
                <a:lnTo>
                  <a:pt x="238" y="632769"/>
                </a:lnTo>
                <a:lnTo>
                  <a:pt x="6" y="577596"/>
                </a:lnTo>
                <a:lnTo>
                  <a:pt x="0" y="292607"/>
                </a:lnTo>
                <a:lnTo>
                  <a:pt x="238" y="236767"/>
                </a:lnTo>
                <a:lnTo>
                  <a:pt x="1905" y="192214"/>
                </a:lnTo>
                <a:lnTo>
                  <a:pt x="15240" y="120396"/>
                </a:lnTo>
                <a:lnTo>
                  <a:pt x="32527" y="85963"/>
                </a:lnTo>
                <a:lnTo>
                  <a:pt x="85963" y="32527"/>
                </a:lnTo>
                <a:lnTo>
                  <a:pt x="120395" y="15240"/>
                </a:lnTo>
                <a:lnTo>
                  <a:pt x="192214" y="1905"/>
                </a:lnTo>
                <a:lnTo>
                  <a:pt x="236767" y="238"/>
                </a:lnTo>
                <a:lnTo>
                  <a:pt x="292607" y="0"/>
                </a:lnTo>
                <a:lnTo>
                  <a:pt x="1955292" y="0"/>
                </a:lnTo>
                <a:lnTo>
                  <a:pt x="2011108" y="238"/>
                </a:lnTo>
                <a:lnTo>
                  <a:pt x="2055495" y="1905"/>
                </a:lnTo>
                <a:lnTo>
                  <a:pt x="2125980" y="15240"/>
                </a:lnTo>
                <a:lnTo>
                  <a:pt x="2161293" y="32527"/>
                </a:lnTo>
                <a:lnTo>
                  <a:pt x="2191321" y="56388"/>
                </a:lnTo>
                <a:lnTo>
                  <a:pt x="2215348" y="85963"/>
                </a:lnTo>
                <a:lnTo>
                  <a:pt x="2232660" y="120396"/>
                </a:lnTo>
                <a:lnTo>
                  <a:pt x="2244661" y="192214"/>
                </a:lnTo>
                <a:lnTo>
                  <a:pt x="2246161" y="236767"/>
                </a:lnTo>
                <a:lnTo>
                  <a:pt x="2246376" y="292607"/>
                </a:lnTo>
                <a:lnTo>
                  <a:pt x="2246376" y="577596"/>
                </a:lnTo>
                <a:lnTo>
                  <a:pt x="2246161" y="633412"/>
                </a:lnTo>
                <a:lnTo>
                  <a:pt x="2244661" y="677799"/>
                </a:lnTo>
                <a:lnTo>
                  <a:pt x="2232660" y="748284"/>
                </a:lnTo>
                <a:lnTo>
                  <a:pt x="2215348" y="783597"/>
                </a:lnTo>
                <a:lnTo>
                  <a:pt x="2191321" y="813625"/>
                </a:lnTo>
                <a:lnTo>
                  <a:pt x="2161293" y="837652"/>
                </a:lnTo>
                <a:lnTo>
                  <a:pt x="2125980" y="854964"/>
                </a:lnTo>
                <a:lnTo>
                  <a:pt x="2055304" y="866965"/>
                </a:lnTo>
                <a:lnTo>
                  <a:pt x="2010465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904412" y="2547850"/>
            <a:ext cx="138199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65472" y="255096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092488" y="2583180"/>
            <a:ext cx="69619" cy="945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178732" y="2583180"/>
            <a:ext cx="80010" cy="945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02360" y="3611880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6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060276" y="395685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96547" y="3586942"/>
            <a:ext cx="397019" cy="397019"/>
          </a:xfrm>
          <a:custGeom>
            <a:avLst/>
            <a:gdLst/>
            <a:ahLst/>
            <a:cxnLst/>
            <a:rect l="l" t="t" r="r" b="b"/>
            <a:pathLst>
              <a:path w="582295" h="582295">
                <a:moveTo>
                  <a:pt x="565404" y="582168"/>
                </a:moveTo>
                <a:lnTo>
                  <a:pt x="556260" y="574548"/>
                </a:lnTo>
                <a:lnTo>
                  <a:pt x="0" y="18288"/>
                </a:lnTo>
                <a:lnTo>
                  <a:pt x="18288" y="0"/>
                </a:lnTo>
                <a:lnTo>
                  <a:pt x="582168" y="565404"/>
                </a:lnTo>
                <a:lnTo>
                  <a:pt x="565404" y="582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751916" y="3942311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7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95355" y="256031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20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59689" h="172720">
                <a:moveTo>
                  <a:pt x="48768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1336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47827"/>
                </a:lnTo>
                <a:lnTo>
                  <a:pt x="35052" y="149351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20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153544" y="2583180"/>
            <a:ext cx="39831" cy="92652"/>
          </a:xfrm>
          <a:custGeom>
            <a:avLst/>
            <a:gdLst/>
            <a:ahLst/>
            <a:cxnLst/>
            <a:rect l="l" t="t" r="r" b="b"/>
            <a:pathLst>
              <a:path w="58420" h="135889">
                <a:moveTo>
                  <a:pt x="25908" y="27432"/>
                </a:moveTo>
                <a:lnTo>
                  <a:pt x="15240" y="27432"/>
                </a:lnTo>
                <a:lnTo>
                  <a:pt x="18716" y="20240"/>
                </a:lnTo>
                <a:lnTo>
                  <a:pt x="57912" y="0"/>
                </a:lnTo>
                <a:lnTo>
                  <a:pt x="57912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6576" y="19812"/>
                </a:lnTo>
                <a:lnTo>
                  <a:pt x="27432" y="25908"/>
                </a:lnTo>
                <a:lnTo>
                  <a:pt x="25908" y="27432"/>
                </a:lnTo>
                <a:close/>
              </a:path>
              <a:path w="5842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6576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209656" y="2585258"/>
            <a:ext cx="71697" cy="92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302135" y="2583180"/>
            <a:ext cx="80010" cy="945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6785" y="1160664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35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315643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92288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10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75168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696988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752060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989" y="207264"/>
                </a:moveTo>
                <a:lnTo>
                  <a:pt x="117348" y="207264"/>
                </a:lnTo>
                <a:lnTo>
                  <a:pt x="126825" y="206978"/>
                </a:lnTo>
                <a:lnTo>
                  <a:pt x="134874" y="206121"/>
                </a:lnTo>
                <a:lnTo>
                  <a:pt x="141779" y="204692"/>
                </a:lnTo>
                <a:lnTo>
                  <a:pt x="147828" y="202692"/>
                </a:lnTo>
                <a:lnTo>
                  <a:pt x="155448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8870" y="157162"/>
                </a:lnTo>
                <a:lnTo>
                  <a:pt x="82296" y="150876"/>
                </a:lnTo>
                <a:lnTo>
                  <a:pt x="63150" y="145756"/>
                </a:lnTo>
                <a:lnTo>
                  <a:pt x="22860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5391" y="1666"/>
                </a:lnTo>
                <a:lnTo>
                  <a:pt x="108204" y="0"/>
                </a:lnTo>
                <a:lnTo>
                  <a:pt x="130825" y="1142"/>
                </a:lnTo>
                <a:lnTo>
                  <a:pt x="168640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99393" y="50839"/>
                </a:lnTo>
                <a:lnTo>
                  <a:pt x="91059" y="52387"/>
                </a:lnTo>
                <a:lnTo>
                  <a:pt x="84439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5877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2400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2512" y="206644"/>
                </a:lnTo>
                <a:lnTo>
                  <a:pt x="117348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935981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7801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11833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213417" y="1214697"/>
            <a:ext cx="149629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474228" y="117988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65149" y="1199110"/>
            <a:ext cx="0" cy="18617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796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663344" y="1214697"/>
            <a:ext cx="96635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7140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19" y="238267"/>
                </a:lnTo>
                <a:lnTo>
                  <a:pt x="172974" y="249174"/>
                </a:lnTo>
                <a:lnTo>
                  <a:pt x="148399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944938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3476" y="238267"/>
                </a:lnTo>
                <a:lnTo>
                  <a:pt x="172402" y="249174"/>
                </a:lnTo>
                <a:lnTo>
                  <a:pt x="148185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29087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337213" y="3513166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60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60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60" h="172720">
                <a:moveTo>
                  <a:pt x="45720" y="172211"/>
                </a:moveTo>
                <a:lnTo>
                  <a:pt x="35052" y="172211"/>
                </a:lnTo>
                <a:lnTo>
                  <a:pt x="28956" y="169163"/>
                </a:lnTo>
                <a:lnTo>
                  <a:pt x="21336" y="161543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42672" y="158495"/>
                </a:lnTo>
                <a:lnTo>
                  <a:pt x="44196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6388" y="169163"/>
                </a:lnTo>
                <a:lnTo>
                  <a:pt x="53340" y="170687"/>
                </a:lnTo>
                <a:lnTo>
                  <a:pt x="50292" y="170687"/>
                </a:lnTo>
                <a:lnTo>
                  <a:pt x="45720" y="172211"/>
                </a:lnTo>
                <a:close/>
              </a:path>
              <a:path w="60960" h="172720">
                <a:moveTo>
                  <a:pt x="60960" y="160019"/>
                </a:moveTo>
                <a:lnTo>
                  <a:pt x="51816" y="160019"/>
                </a:lnTo>
                <a:lnTo>
                  <a:pt x="53340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395402" y="3536027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89" h="135889">
                <a:moveTo>
                  <a:pt x="26416" y="27432"/>
                </a:moveTo>
                <a:lnTo>
                  <a:pt x="15240" y="27432"/>
                </a:lnTo>
                <a:lnTo>
                  <a:pt x="18930" y="20026"/>
                </a:lnTo>
                <a:lnTo>
                  <a:pt x="59436" y="0"/>
                </a:lnTo>
                <a:lnTo>
                  <a:pt x="59436" y="15240"/>
                </a:lnTo>
                <a:lnTo>
                  <a:pt x="42672" y="15240"/>
                </a:lnTo>
                <a:lnTo>
                  <a:pt x="38100" y="18288"/>
                </a:lnTo>
                <a:lnTo>
                  <a:pt x="32004" y="21336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89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1336" y="35052"/>
                </a:lnTo>
                <a:lnTo>
                  <a:pt x="18288" y="41148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51514" y="3538105"/>
            <a:ext cx="71697" cy="92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543992" y="3536027"/>
            <a:ext cx="80010" cy="945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18560" y="4742410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20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59689" h="172720">
                <a:moveTo>
                  <a:pt x="48768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1336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47827"/>
                </a:lnTo>
                <a:lnTo>
                  <a:pt x="35052" y="149351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20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6750" y="4765271"/>
            <a:ext cx="39831" cy="92652"/>
          </a:xfrm>
          <a:custGeom>
            <a:avLst/>
            <a:gdLst/>
            <a:ahLst/>
            <a:cxnLst/>
            <a:rect l="l" t="t" r="r" b="b"/>
            <a:pathLst>
              <a:path w="58420" h="135890">
                <a:moveTo>
                  <a:pt x="25908" y="27432"/>
                </a:moveTo>
                <a:lnTo>
                  <a:pt x="15240" y="27432"/>
                </a:lnTo>
                <a:lnTo>
                  <a:pt x="18716" y="20240"/>
                </a:lnTo>
                <a:lnTo>
                  <a:pt x="57912" y="0"/>
                </a:lnTo>
                <a:lnTo>
                  <a:pt x="57912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6576" y="19812"/>
                </a:lnTo>
                <a:lnTo>
                  <a:pt x="27432" y="25908"/>
                </a:lnTo>
                <a:lnTo>
                  <a:pt x="25908" y="27432"/>
                </a:lnTo>
                <a:close/>
              </a:path>
              <a:path w="58420" h="135890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6576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32859" y="4767348"/>
            <a:ext cx="71697" cy="92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925338" y="4765271"/>
            <a:ext cx="80010" cy="945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88281" y="3677342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59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5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59" h="172720">
                <a:moveTo>
                  <a:pt x="50292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5908" y="166115"/>
                </a:lnTo>
                <a:lnTo>
                  <a:pt x="21336" y="163067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2672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7912" y="169163"/>
                </a:lnTo>
                <a:lnTo>
                  <a:pt x="56388" y="170687"/>
                </a:lnTo>
                <a:lnTo>
                  <a:pt x="53340" y="170687"/>
                </a:lnTo>
                <a:lnTo>
                  <a:pt x="50292" y="172211"/>
                </a:lnTo>
                <a:close/>
              </a:path>
              <a:path w="60959" h="172720">
                <a:moveTo>
                  <a:pt x="60960" y="160019"/>
                </a:moveTo>
                <a:lnTo>
                  <a:pt x="53340" y="160019"/>
                </a:lnTo>
                <a:lnTo>
                  <a:pt x="56388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46470" y="3700203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5240" y="27432"/>
                </a:lnTo>
                <a:lnTo>
                  <a:pt x="18930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8100" y="19812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802581" y="3702280"/>
            <a:ext cx="71697" cy="924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895061" y="3700202"/>
            <a:ext cx="80010" cy="945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58395" y="4760075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59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5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59" h="172720">
                <a:moveTo>
                  <a:pt x="45720" y="172211"/>
                </a:moveTo>
                <a:lnTo>
                  <a:pt x="35052" y="172211"/>
                </a:lnTo>
                <a:lnTo>
                  <a:pt x="28956" y="169163"/>
                </a:lnTo>
                <a:lnTo>
                  <a:pt x="21336" y="161543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42672" y="158495"/>
                </a:lnTo>
                <a:lnTo>
                  <a:pt x="44196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6388" y="169163"/>
                </a:lnTo>
                <a:lnTo>
                  <a:pt x="53340" y="170687"/>
                </a:lnTo>
                <a:lnTo>
                  <a:pt x="50292" y="170687"/>
                </a:lnTo>
                <a:lnTo>
                  <a:pt x="45720" y="172211"/>
                </a:lnTo>
                <a:close/>
              </a:path>
              <a:path w="60959" h="172720">
                <a:moveTo>
                  <a:pt x="60960" y="160019"/>
                </a:moveTo>
                <a:lnTo>
                  <a:pt x="51816" y="160019"/>
                </a:lnTo>
                <a:lnTo>
                  <a:pt x="53340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616584" y="4782936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90">
                <a:moveTo>
                  <a:pt x="26416" y="27432"/>
                </a:moveTo>
                <a:lnTo>
                  <a:pt x="15240" y="27432"/>
                </a:lnTo>
                <a:lnTo>
                  <a:pt x="18930" y="20026"/>
                </a:lnTo>
                <a:lnTo>
                  <a:pt x="59436" y="0"/>
                </a:lnTo>
                <a:lnTo>
                  <a:pt x="59436" y="15240"/>
                </a:lnTo>
                <a:lnTo>
                  <a:pt x="42672" y="15240"/>
                </a:lnTo>
                <a:lnTo>
                  <a:pt x="38100" y="18288"/>
                </a:lnTo>
                <a:lnTo>
                  <a:pt x="32004" y="21336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90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1336" y="35052"/>
                </a:lnTo>
                <a:lnTo>
                  <a:pt x="18288" y="41148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672695" y="4785013"/>
            <a:ext cx="71697" cy="92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765175" y="4782935"/>
            <a:ext cx="80010" cy="945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610601" y="3500697"/>
            <a:ext cx="138198" cy="1298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771140" y="3502775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797636" y="3536027"/>
            <a:ext cx="70658" cy="9455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884920" y="3536027"/>
            <a:ext cx="80010" cy="945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610601" y="4729941"/>
            <a:ext cx="138198" cy="12988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771140" y="473305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797636" y="4765271"/>
            <a:ext cx="70658" cy="945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884920" y="4765271"/>
            <a:ext cx="80010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051714" y="3690850"/>
            <a:ext cx="138198" cy="1298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12253" y="369292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238750" y="3726180"/>
            <a:ext cx="70658" cy="945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326033" y="3726179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380066" y="4729941"/>
            <a:ext cx="138199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541645" y="473305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568141" y="4765271"/>
            <a:ext cx="69619" cy="945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655425" y="4765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17670" y="1842308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094316" y="184230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90705" y="184750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0313" y="178411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47854" y="1842307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04757" y="1802823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86598" y="1842308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56761" y="190101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56761" y="196128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252902" y="178550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262774" y="179329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252902" y="205220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42265" y="1842308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9691" y="178827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06985" y="1981546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62849" y="1842308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37416" y="1788275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33289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6659" y="195048"/>
                </a:lnTo>
                <a:lnTo>
                  <a:pt x="129540" y="199644"/>
                </a:lnTo>
                <a:lnTo>
                  <a:pt x="113728" y="208597"/>
                </a:lnTo>
                <a:lnTo>
                  <a:pt x="106179" y="21271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10945" y="177788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259262" y="1793471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209906" y="206017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91693" y="2361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68339" y="2361853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64727" y="236704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54336" y="2303665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21877" y="2361853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78780" y="232236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71011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948449" y="242056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48449" y="24808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243551" y="2305049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3422" y="23128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43551" y="257954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344342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48005" y="2307821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15298" y="250109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81553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5480" y="163353"/>
                </a:lnTo>
                <a:lnTo>
                  <a:pt x="27532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7166" y="206787"/>
                </a:lnTo>
                <a:lnTo>
                  <a:pt x="180308" y="167020"/>
                </a:lnTo>
                <a:lnTo>
                  <a:pt x="157924" y="129159"/>
                </a:lnTo>
                <a:lnTo>
                  <a:pt x="116681" y="11029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4503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6597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398" y="332994"/>
                </a:lnTo>
                <a:lnTo>
                  <a:pt x="123777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062354" y="230782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42862" y="226885"/>
                </a:lnTo>
                <a:lnTo>
                  <a:pt x="51839" y="219003"/>
                </a:lnTo>
                <a:lnTo>
                  <a:pt x="60960" y="211836"/>
                </a:lnTo>
                <a:lnTo>
                  <a:pt x="69222" y="205025"/>
                </a:lnTo>
                <a:lnTo>
                  <a:pt x="77914" y="198501"/>
                </a:lnTo>
                <a:lnTo>
                  <a:pt x="86891" y="192547"/>
                </a:lnTo>
                <a:lnTo>
                  <a:pt x="96012" y="187452"/>
                </a:lnTo>
                <a:lnTo>
                  <a:pt x="104227" y="181998"/>
                </a:lnTo>
                <a:lnTo>
                  <a:pt x="112585" y="176974"/>
                </a:lnTo>
                <a:lnTo>
                  <a:pt x="120657" y="172235"/>
                </a:lnTo>
                <a:lnTo>
                  <a:pt x="128016" y="167640"/>
                </a:lnTo>
                <a:lnTo>
                  <a:pt x="161758" y="142089"/>
                </a:lnTo>
                <a:lnTo>
                  <a:pt x="181046" y="100512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144" y="135969"/>
                </a:lnTo>
                <a:lnTo>
                  <a:pt x="173545" y="169545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14300" y="208597"/>
                </a:lnTo>
                <a:lnTo>
                  <a:pt x="106822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235883" y="230522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285240" y="2313016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35883" y="2579716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17670" y="1842308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094316" y="184230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90705" y="184750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0313" y="178411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47854" y="1842307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04757" y="1802823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86598" y="1842308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56761" y="190101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56761" y="196128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252902" y="178550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262774" y="179329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252902" y="205220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42265" y="1842308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9691" y="178827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06985" y="1981546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62849" y="1842308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37416" y="1788275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33289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6659" y="195048"/>
                </a:lnTo>
                <a:lnTo>
                  <a:pt x="129540" y="199644"/>
                </a:lnTo>
                <a:lnTo>
                  <a:pt x="113728" y="208597"/>
                </a:lnTo>
                <a:lnTo>
                  <a:pt x="106179" y="21271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10945" y="177788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259262" y="1793471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209906" y="206017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91693" y="2361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68339" y="2361853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64727" y="236704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54336" y="2303665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21877" y="2361853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78780" y="232236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71011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948449" y="242056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48449" y="24808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243551" y="2305049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3422" y="23128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43551" y="257954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344342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48005" y="2307821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15298" y="250109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81553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5480" y="163353"/>
                </a:lnTo>
                <a:lnTo>
                  <a:pt x="27532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7166" y="206787"/>
                </a:lnTo>
                <a:lnTo>
                  <a:pt x="180308" y="167020"/>
                </a:lnTo>
                <a:lnTo>
                  <a:pt x="157924" y="129159"/>
                </a:lnTo>
                <a:lnTo>
                  <a:pt x="116681" y="11029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4503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6597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398" y="332994"/>
                </a:lnTo>
                <a:lnTo>
                  <a:pt x="123777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062354" y="230782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42862" y="226885"/>
                </a:lnTo>
                <a:lnTo>
                  <a:pt x="51839" y="219003"/>
                </a:lnTo>
                <a:lnTo>
                  <a:pt x="60960" y="211836"/>
                </a:lnTo>
                <a:lnTo>
                  <a:pt x="69222" y="205025"/>
                </a:lnTo>
                <a:lnTo>
                  <a:pt x="77914" y="198501"/>
                </a:lnTo>
                <a:lnTo>
                  <a:pt x="86891" y="192547"/>
                </a:lnTo>
                <a:lnTo>
                  <a:pt x="96012" y="187452"/>
                </a:lnTo>
                <a:lnTo>
                  <a:pt x="104227" y="181998"/>
                </a:lnTo>
                <a:lnTo>
                  <a:pt x="112585" y="176974"/>
                </a:lnTo>
                <a:lnTo>
                  <a:pt x="120657" y="172235"/>
                </a:lnTo>
                <a:lnTo>
                  <a:pt x="128016" y="167640"/>
                </a:lnTo>
                <a:lnTo>
                  <a:pt x="161758" y="142089"/>
                </a:lnTo>
                <a:lnTo>
                  <a:pt x="181046" y="100512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144" y="135969"/>
                </a:lnTo>
                <a:lnTo>
                  <a:pt x="173545" y="169545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14300" y="208597"/>
                </a:lnTo>
                <a:lnTo>
                  <a:pt x="106822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235883" y="230522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285240" y="2313016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35883" y="2579716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454836" y="3824894"/>
            <a:ext cx="3283367" cy="625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82787" y="3403542"/>
            <a:ext cx="162358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7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63835" y="3412374"/>
            <a:ext cx="0" cy="206952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29298" y="3458094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661015" y="3452899"/>
            <a:ext cx="149629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927023" y="3394710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134841" y="3458095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24449" y="339471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88874" y="3452899"/>
            <a:ext cx="219508" cy="166255"/>
          </a:xfrm>
          <a:custGeom>
            <a:avLst/>
            <a:gdLst/>
            <a:ahLst/>
            <a:cxnLst/>
            <a:rect l="l" t="t" r="r" b="b"/>
            <a:pathLst>
              <a:path w="321945" h="243839">
                <a:moveTo>
                  <a:pt x="50760" y="44196"/>
                </a:moveTo>
                <a:lnTo>
                  <a:pt x="28956" y="44196"/>
                </a:lnTo>
                <a:lnTo>
                  <a:pt x="34361" y="34480"/>
                </a:lnTo>
                <a:lnTo>
                  <a:pt x="69103" y="7072"/>
                </a:lnTo>
                <a:lnTo>
                  <a:pt x="102108" y="0"/>
                </a:lnTo>
                <a:lnTo>
                  <a:pt x="109823" y="285"/>
                </a:lnTo>
                <a:lnTo>
                  <a:pt x="116967" y="1143"/>
                </a:lnTo>
                <a:lnTo>
                  <a:pt x="123539" y="2571"/>
                </a:lnTo>
                <a:lnTo>
                  <a:pt x="129540" y="4572"/>
                </a:lnTo>
                <a:lnTo>
                  <a:pt x="137160" y="6096"/>
                </a:lnTo>
                <a:lnTo>
                  <a:pt x="143256" y="9144"/>
                </a:lnTo>
                <a:lnTo>
                  <a:pt x="149352" y="13716"/>
                </a:lnTo>
                <a:lnTo>
                  <a:pt x="158496" y="22860"/>
                </a:lnTo>
                <a:lnTo>
                  <a:pt x="159639" y="24384"/>
                </a:lnTo>
                <a:lnTo>
                  <a:pt x="97536" y="24384"/>
                </a:lnTo>
                <a:lnTo>
                  <a:pt x="89796" y="24931"/>
                </a:lnTo>
                <a:lnTo>
                  <a:pt x="55245" y="40195"/>
                </a:lnTo>
                <a:lnTo>
                  <a:pt x="50760" y="44196"/>
                </a:lnTo>
                <a:close/>
              </a:path>
              <a:path w="321945" h="243839">
                <a:moveTo>
                  <a:pt x="196043" y="45720"/>
                </a:moveTo>
                <a:lnTo>
                  <a:pt x="170688" y="45720"/>
                </a:lnTo>
                <a:lnTo>
                  <a:pt x="177831" y="35123"/>
                </a:lnTo>
                <a:lnTo>
                  <a:pt x="213264" y="7072"/>
                </a:lnTo>
                <a:lnTo>
                  <a:pt x="248412" y="0"/>
                </a:lnTo>
                <a:lnTo>
                  <a:pt x="260151" y="571"/>
                </a:lnTo>
                <a:lnTo>
                  <a:pt x="300228" y="17907"/>
                </a:lnTo>
                <a:lnTo>
                  <a:pt x="306144" y="24384"/>
                </a:lnTo>
                <a:lnTo>
                  <a:pt x="243839" y="24384"/>
                </a:lnTo>
                <a:lnTo>
                  <a:pt x="236743" y="24931"/>
                </a:lnTo>
                <a:lnTo>
                  <a:pt x="196238" y="45505"/>
                </a:lnTo>
                <a:lnTo>
                  <a:pt x="196043" y="45720"/>
                </a:lnTo>
                <a:close/>
              </a:path>
              <a:path w="321945" h="243839">
                <a:moveTo>
                  <a:pt x="27432" y="243840"/>
                </a:moveTo>
                <a:lnTo>
                  <a:pt x="0" y="243840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4196"/>
                </a:lnTo>
                <a:lnTo>
                  <a:pt x="50760" y="44196"/>
                </a:lnTo>
                <a:lnTo>
                  <a:pt x="49291" y="45505"/>
                </a:lnTo>
                <a:lnTo>
                  <a:pt x="44196" y="51816"/>
                </a:lnTo>
                <a:lnTo>
                  <a:pt x="38100" y="60960"/>
                </a:lnTo>
                <a:lnTo>
                  <a:pt x="36576" y="65532"/>
                </a:lnTo>
                <a:lnTo>
                  <a:pt x="33528" y="71628"/>
                </a:lnTo>
                <a:lnTo>
                  <a:pt x="32004" y="76200"/>
                </a:lnTo>
                <a:lnTo>
                  <a:pt x="30480" y="82296"/>
                </a:lnTo>
                <a:lnTo>
                  <a:pt x="30480" y="88392"/>
                </a:lnTo>
                <a:lnTo>
                  <a:pt x="28956" y="94488"/>
                </a:lnTo>
                <a:lnTo>
                  <a:pt x="28956" y="100584"/>
                </a:lnTo>
                <a:lnTo>
                  <a:pt x="27432" y="106680"/>
                </a:lnTo>
                <a:lnTo>
                  <a:pt x="27432" y="243840"/>
                </a:lnTo>
                <a:close/>
              </a:path>
              <a:path w="321945" h="243839">
                <a:moveTo>
                  <a:pt x="175260" y="243840"/>
                </a:moveTo>
                <a:lnTo>
                  <a:pt x="147828" y="243840"/>
                </a:lnTo>
                <a:lnTo>
                  <a:pt x="147714" y="76962"/>
                </a:lnTo>
                <a:lnTo>
                  <a:pt x="147232" y="67270"/>
                </a:lnTo>
                <a:lnTo>
                  <a:pt x="121920" y="28575"/>
                </a:lnTo>
                <a:lnTo>
                  <a:pt x="97536" y="24384"/>
                </a:lnTo>
                <a:lnTo>
                  <a:pt x="159639" y="24384"/>
                </a:lnTo>
                <a:lnTo>
                  <a:pt x="163068" y="28956"/>
                </a:lnTo>
                <a:lnTo>
                  <a:pt x="166116" y="33528"/>
                </a:lnTo>
                <a:lnTo>
                  <a:pt x="169164" y="39624"/>
                </a:lnTo>
                <a:lnTo>
                  <a:pt x="170688" y="45720"/>
                </a:lnTo>
                <a:lnTo>
                  <a:pt x="196043" y="45720"/>
                </a:lnTo>
                <a:lnTo>
                  <a:pt x="190500" y="51816"/>
                </a:lnTo>
                <a:lnTo>
                  <a:pt x="187451" y="56388"/>
                </a:lnTo>
                <a:lnTo>
                  <a:pt x="184404" y="65532"/>
                </a:lnTo>
                <a:lnTo>
                  <a:pt x="181356" y="71628"/>
                </a:lnTo>
                <a:lnTo>
                  <a:pt x="179832" y="76200"/>
                </a:lnTo>
                <a:lnTo>
                  <a:pt x="178308" y="82296"/>
                </a:lnTo>
                <a:lnTo>
                  <a:pt x="178308" y="88392"/>
                </a:lnTo>
                <a:lnTo>
                  <a:pt x="176784" y="94488"/>
                </a:lnTo>
                <a:lnTo>
                  <a:pt x="176784" y="100584"/>
                </a:lnTo>
                <a:lnTo>
                  <a:pt x="175260" y="106680"/>
                </a:lnTo>
                <a:lnTo>
                  <a:pt x="175260" y="243840"/>
                </a:lnTo>
                <a:close/>
              </a:path>
              <a:path w="321945" h="243839">
                <a:moveTo>
                  <a:pt x="321564" y="243840"/>
                </a:moveTo>
                <a:lnTo>
                  <a:pt x="294132" y="243840"/>
                </a:lnTo>
                <a:lnTo>
                  <a:pt x="294018" y="76962"/>
                </a:lnTo>
                <a:lnTo>
                  <a:pt x="293536" y="67270"/>
                </a:lnTo>
                <a:lnTo>
                  <a:pt x="268795" y="28575"/>
                </a:lnTo>
                <a:lnTo>
                  <a:pt x="243839" y="24384"/>
                </a:lnTo>
                <a:lnTo>
                  <a:pt x="306144" y="24384"/>
                </a:lnTo>
                <a:lnTo>
                  <a:pt x="320921" y="68341"/>
                </a:lnTo>
                <a:lnTo>
                  <a:pt x="321540" y="85582"/>
                </a:lnTo>
                <a:lnTo>
                  <a:pt x="32156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443451" y="3452898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625292" y="345289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790507" y="3452898"/>
            <a:ext cx="12676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966114" y="3458095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955722" y="339471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011833" y="3452899"/>
            <a:ext cx="14962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196792" y="3452899"/>
            <a:ext cx="127808" cy="1662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62007" y="3452898"/>
            <a:ext cx="12676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607232" y="338847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699712" y="3390553"/>
            <a:ext cx="74035" cy="228600"/>
          </a:xfrm>
          <a:custGeom>
            <a:avLst/>
            <a:gdLst/>
            <a:ahLst/>
            <a:cxnLst/>
            <a:rect l="l" t="t" r="r" b="b"/>
            <a:pathLst>
              <a:path w="108584" h="335279">
                <a:moveTo>
                  <a:pt x="62484" y="99060"/>
                </a:moveTo>
                <a:lnTo>
                  <a:pt x="35052" y="99060"/>
                </a:lnTo>
                <a:lnTo>
                  <a:pt x="35052" y="62484"/>
                </a:lnTo>
                <a:lnTo>
                  <a:pt x="47244" y="16764"/>
                </a:lnTo>
                <a:lnTo>
                  <a:pt x="85344" y="0"/>
                </a:lnTo>
                <a:lnTo>
                  <a:pt x="94488" y="0"/>
                </a:lnTo>
                <a:lnTo>
                  <a:pt x="97536" y="1524"/>
                </a:lnTo>
                <a:lnTo>
                  <a:pt x="108204" y="1524"/>
                </a:lnTo>
                <a:lnTo>
                  <a:pt x="108204" y="24384"/>
                </a:lnTo>
                <a:lnTo>
                  <a:pt x="85344" y="24384"/>
                </a:lnTo>
                <a:lnTo>
                  <a:pt x="79248" y="25908"/>
                </a:lnTo>
                <a:lnTo>
                  <a:pt x="76200" y="28956"/>
                </a:lnTo>
                <a:lnTo>
                  <a:pt x="71628" y="32004"/>
                </a:lnTo>
                <a:lnTo>
                  <a:pt x="68580" y="35052"/>
                </a:lnTo>
                <a:lnTo>
                  <a:pt x="64103" y="48482"/>
                </a:lnTo>
                <a:lnTo>
                  <a:pt x="64008" y="53340"/>
                </a:lnTo>
                <a:lnTo>
                  <a:pt x="62484" y="59436"/>
                </a:lnTo>
                <a:lnTo>
                  <a:pt x="62484" y="99060"/>
                </a:lnTo>
                <a:close/>
              </a:path>
              <a:path w="108584" h="335279">
                <a:moveTo>
                  <a:pt x="108204" y="27432"/>
                </a:moveTo>
                <a:lnTo>
                  <a:pt x="102108" y="25908"/>
                </a:lnTo>
                <a:lnTo>
                  <a:pt x="97536" y="24384"/>
                </a:lnTo>
                <a:lnTo>
                  <a:pt x="108204" y="24384"/>
                </a:lnTo>
                <a:lnTo>
                  <a:pt x="108204" y="27432"/>
                </a:lnTo>
                <a:close/>
              </a:path>
              <a:path w="108584" h="335279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08584" h="335279">
                <a:moveTo>
                  <a:pt x="62484" y="335280"/>
                </a:moveTo>
                <a:lnTo>
                  <a:pt x="35052" y="335280"/>
                </a:lnTo>
                <a:lnTo>
                  <a:pt x="35052" y="121920"/>
                </a:lnTo>
                <a:lnTo>
                  <a:pt x="62484" y="121920"/>
                </a:lnTo>
                <a:lnTo>
                  <a:pt x="62484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795307" y="3452898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967797" y="3452898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133013" y="3413413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236922" y="3458095"/>
            <a:ext cx="127808" cy="165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410450" y="3452899"/>
            <a:ext cx="72736" cy="1662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499811" y="3452898"/>
            <a:ext cx="144434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673340" y="3452898"/>
            <a:ext cx="12676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832321" y="338847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493327" y="3181697"/>
            <a:ext cx="1206385" cy="4956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493327" y="3181697"/>
            <a:ext cx="1206385" cy="495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502679" y="4757669"/>
            <a:ext cx="1187681" cy="4095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115887" y="4191693"/>
            <a:ext cx="183140" cy="224703"/>
          </a:xfrm>
          <a:custGeom>
            <a:avLst/>
            <a:gdLst/>
            <a:ahLst/>
            <a:cxnLst/>
            <a:rect l="l" t="t" r="r" b="b"/>
            <a:pathLst>
              <a:path w="268604" h="329564">
                <a:moveTo>
                  <a:pt x="11277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0208" y="0"/>
                </a:lnTo>
                <a:lnTo>
                  <a:pt x="146184" y="928"/>
                </a:lnTo>
                <a:lnTo>
                  <a:pt x="152590" y="1714"/>
                </a:lnTo>
                <a:lnTo>
                  <a:pt x="159281" y="2786"/>
                </a:lnTo>
                <a:lnTo>
                  <a:pt x="166116" y="4571"/>
                </a:lnTo>
                <a:lnTo>
                  <a:pt x="172069" y="5762"/>
                </a:lnTo>
                <a:lnTo>
                  <a:pt x="178308" y="7239"/>
                </a:lnTo>
                <a:lnTo>
                  <a:pt x="184546" y="9286"/>
                </a:lnTo>
                <a:lnTo>
                  <a:pt x="190500" y="12192"/>
                </a:lnTo>
                <a:lnTo>
                  <a:pt x="196215" y="14739"/>
                </a:lnTo>
                <a:lnTo>
                  <a:pt x="201930" y="17716"/>
                </a:lnTo>
                <a:lnTo>
                  <a:pt x="207645" y="20978"/>
                </a:lnTo>
                <a:lnTo>
                  <a:pt x="213360" y="24384"/>
                </a:lnTo>
                <a:lnTo>
                  <a:pt x="215401" y="25908"/>
                </a:lnTo>
                <a:lnTo>
                  <a:pt x="30480" y="25908"/>
                </a:lnTo>
                <a:lnTo>
                  <a:pt x="30480" y="303276"/>
                </a:lnTo>
                <a:lnTo>
                  <a:pt x="213559" y="303276"/>
                </a:lnTo>
                <a:lnTo>
                  <a:pt x="210812" y="305419"/>
                </a:lnTo>
                <a:lnTo>
                  <a:pt x="175260" y="321564"/>
                </a:lnTo>
                <a:lnTo>
                  <a:pt x="136779" y="328541"/>
                </a:lnTo>
                <a:lnTo>
                  <a:pt x="120777" y="329160"/>
                </a:lnTo>
                <a:lnTo>
                  <a:pt x="112776" y="329184"/>
                </a:lnTo>
                <a:close/>
              </a:path>
              <a:path w="268604" h="329564">
                <a:moveTo>
                  <a:pt x="213559" y="303276"/>
                </a:moveTo>
                <a:lnTo>
                  <a:pt x="105156" y="303276"/>
                </a:lnTo>
                <a:lnTo>
                  <a:pt x="116062" y="303014"/>
                </a:lnTo>
                <a:lnTo>
                  <a:pt x="126111" y="302323"/>
                </a:lnTo>
                <a:lnTo>
                  <a:pt x="164401" y="295846"/>
                </a:lnTo>
                <a:lnTo>
                  <a:pt x="204311" y="272391"/>
                </a:lnTo>
                <a:lnTo>
                  <a:pt x="227076" y="234696"/>
                </a:lnTo>
                <a:lnTo>
                  <a:pt x="237101" y="190523"/>
                </a:lnTo>
                <a:lnTo>
                  <a:pt x="237720" y="172854"/>
                </a:lnTo>
                <a:lnTo>
                  <a:pt x="237720" y="155448"/>
                </a:lnTo>
                <a:lnTo>
                  <a:pt x="232791" y="109918"/>
                </a:lnTo>
                <a:lnTo>
                  <a:pt x="214860" y="68103"/>
                </a:lnTo>
                <a:lnTo>
                  <a:pt x="181356" y="38100"/>
                </a:lnTo>
                <a:lnTo>
                  <a:pt x="136017" y="27836"/>
                </a:lnTo>
                <a:lnTo>
                  <a:pt x="105156" y="25908"/>
                </a:lnTo>
                <a:lnTo>
                  <a:pt x="215401" y="25908"/>
                </a:lnTo>
                <a:lnTo>
                  <a:pt x="245983" y="62484"/>
                </a:lnTo>
                <a:lnTo>
                  <a:pt x="260699" y="99298"/>
                </a:lnTo>
                <a:lnTo>
                  <a:pt x="267581" y="138017"/>
                </a:lnTo>
                <a:lnTo>
                  <a:pt x="268195" y="172854"/>
                </a:lnTo>
                <a:lnTo>
                  <a:pt x="268033" y="180784"/>
                </a:lnTo>
                <a:lnTo>
                  <a:pt x="262628" y="222123"/>
                </a:lnTo>
                <a:lnTo>
                  <a:pt x="248412" y="262128"/>
                </a:lnTo>
                <a:lnTo>
                  <a:pt x="222861" y="295227"/>
                </a:lnTo>
                <a:lnTo>
                  <a:pt x="216979" y="300609"/>
                </a:lnTo>
                <a:lnTo>
                  <a:pt x="213559" y="303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340331" y="4191692"/>
            <a:ext cx="966355" cy="228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33455" y="4191692"/>
            <a:ext cx="1147156" cy="228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714653" y="4249881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068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6597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4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6779" y="247459"/>
                </a:lnTo>
                <a:lnTo>
                  <a:pt x="125063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92338" y="4249881"/>
            <a:ext cx="149629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088726" y="425507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078335" y="419169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145876" y="4249881"/>
            <a:ext cx="127808" cy="1662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02779" y="4210397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97336" y="4249881"/>
            <a:ext cx="126769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643600" y="4185458"/>
            <a:ext cx="1193915" cy="289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957011" y="4249882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216784" y="4249882"/>
            <a:ext cx="151707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398625" y="4249881"/>
            <a:ext cx="127808" cy="1662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565919" y="419169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850630" y="4191692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7568" y="129540"/>
                </a:lnTo>
                <a:lnTo>
                  <a:pt x="36337" y="161829"/>
                </a:lnTo>
                <a:lnTo>
                  <a:pt x="27741" y="199405"/>
                </a:lnTo>
                <a:lnTo>
                  <a:pt x="27474" y="210312"/>
                </a:lnTo>
                <a:lnTo>
                  <a:pt x="27741" y="219932"/>
                </a:lnTo>
                <a:lnTo>
                  <a:pt x="28765" y="230505"/>
                </a:lnTo>
                <a:lnTo>
                  <a:pt x="30646" y="240506"/>
                </a:lnTo>
                <a:lnTo>
                  <a:pt x="33528" y="249936"/>
                </a:lnTo>
                <a:lnTo>
                  <a:pt x="36123" y="258794"/>
                </a:lnTo>
                <a:lnTo>
                  <a:pt x="39433" y="267081"/>
                </a:lnTo>
                <a:lnTo>
                  <a:pt x="43600" y="274796"/>
                </a:lnTo>
                <a:lnTo>
                  <a:pt x="48768" y="281940"/>
                </a:lnTo>
                <a:lnTo>
                  <a:pt x="53466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7568" y="129540"/>
                </a:moveTo>
                <a:lnTo>
                  <a:pt x="27432" y="129540"/>
                </a:lnTo>
                <a:lnTo>
                  <a:pt x="34861" y="119586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39"/>
                </a:lnTo>
                <a:lnTo>
                  <a:pt x="167568" y="101155"/>
                </a:lnTo>
                <a:lnTo>
                  <a:pt x="178608" y="109728"/>
                </a:lnTo>
                <a:lnTo>
                  <a:pt x="106680" y="109728"/>
                </a:lnTo>
                <a:lnTo>
                  <a:pt x="97797" y="110275"/>
                </a:lnTo>
                <a:lnTo>
                  <a:pt x="59817" y="127444"/>
                </a:lnTo>
                <a:lnTo>
                  <a:pt x="57568" y="129540"/>
                </a:lnTo>
                <a:close/>
              </a:path>
              <a:path w="216534" h="335279">
                <a:moveTo>
                  <a:pt x="181016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829" y="291941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8047" y="206763"/>
                </a:lnTo>
                <a:lnTo>
                  <a:pt x="181808" y="166163"/>
                </a:lnTo>
                <a:lnTo>
                  <a:pt x="169164" y="141732"/>
                </a:lnTo>
                <a:lnTo>
                  <a:pt x="164044" y="134302"/>
                </a:lnTo>
                <a:lnTo>
                  <a:pt x="126111" y="112014"/>
                </a:lnTo>
                <a:lnTo>
                  <a:pt x="106680" y="109728"/>
                </a:lnTo>
                <a:lnTo>
                  <a:pt x="178608" y="109728"/>
                </a:lnTo>
                <a:lnTo>
                  <a:pt x="202120" y="14154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3504"/>
                </a:lnTo>
                <a:lnTo>
                  <a:pt x="207454" y="270200"/>
                </a:lnTo>
                <a:lnTo>
                  <a:pt x="184856" y="307276"/>
                </a:lnTo>
                <a:lnTo>
                  <a:pt x="181016" y="310896"/>
                </a:lnTo>
                <a:close/>
              </a:path>
              <a:path w="216534" h="335279">
                <a:moveTo>
                  <a:pt x="111252" y="335280"/>
                </a:moveTo>
                <a:lnTo>
                  <a:pt x="103632" y="335280"/>
                </a:lnTo>
                <a:lnTo>
                  <a:pt x="96012" y="333756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7912" y="320040"/>
                </a:lnTo>
                <a:lnTo>
                  <a:pt x="50292" y="313944"/>
                </a:lnTo>
                <a:lnTo>
                  <a:pt x="38100" y="301752"/>
                </a:lnTo>
                <a:lnTo>
                  <a:pt x="33528" y="295656"/>
                </a:lnTo>
                <a:lnTo>
                  <a:pt x="28956" y="288036"/>
                </a:lnTo>
                <a:lnTo>
                  <a:pt x="53466" y="288036"/>
                </a:lnTo>
                <a:lnTo>
                  <a:pt x="53649" y="288274"/>
                </a:lnTo>
                <a:lnTo>
                  <a:pt x="59245" y="293751"/>
                </a:lnTo>
                <a:lnTo>
                  <a:pt x="97797" y="310348"/>
                </a:lnTo>
                <a:lnTo>
                  <a:pt x="106680" y="310896"/>
                </a:lnTo>
                <a:lnTo>
                  <a:pt x="181016" y="310896"/>
                </a:lnTo>
                <a:lnTo>
                  <a:pt x="176974" y="314706"/>
                </a:lnTo>
                <a:lnTo>
                  <a:pt x="137160" y="332994"/>
                </a:lnTo>
                <a:lnTo>
                  <a:pt x="124634" y="334708"/>
                </a:lnTo>
                <a:lnTo>
                  <a:pt x="111252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9048057" y="4389120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9048057" y="4263390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4249535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7691005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288" y="45339"/>
                </a:lnTo>
                <a:lnTo>
                  <a:pt x="49410" y="15073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5344" y="167640"/>
                </a:moveTo>
                <a:lnTo>
                  <a:pt x="85344" y="144780"/>
                </a:lnTo>
                <a:lnTo>
                  <a:pt x="95583" y="144518"/>
                </a:lnTo>
                <a:lnTo>
                  <a:pt x="105537" y="143827"/>
                </a:lnTo>
                <a:lnTo>
                  <a:pt x="146161" y="135731"/>
                </a:lnTo>
                <a:lnTo>
                  <a:pt x="173807" y="106513"/>
                </a:lnTo>
                <a:lnTo>
                  <a:pt x="178185" y="79248"/>
                </a:lnTo>
                <a:lnTo>
                  <a:pt x="177998" y="74604"/>
                </a:lnTo>
                <a:lnTo>
                  <a:pt x="176974" y="67627"/>
                </a:lnTo>
                <a:lnTo>
                  <a:pt x="175093" y="61507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22" y="167020"/>
                </a:lnTo>
                <a:lnTo>
                  <a:pt x="96250" y="167020"/>
                </a:lnTo>
                <a:lnTo>
                  <a:pt x="85344" y="167640"/>
                </a:lnTo>
                <a:close/>
              </a:path>
              <a:path w="218440" h="329564">
                <a:moveTo>
                  <a:pt x="184448" y="304800"/>
                </a:moveTo>
                <a:lnTo>
                  <a:pt x="108204" y="304800"/>
                </a:lnTo>
                <a:lnTo>
                  <a:pt x="117086" y="304490"/>
                </a:lnTo>
                <a:lnTo>
                  <a:pt x="125539" y="303466"/>
                </a:lnTo>
                <a:lnTo>
                  <a:pt x="161663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4707" y="170592"/>
                </a:lnTo>
                <a:lnTo>
                  <a:pt x="96250" y="167020"/>
                </a:lnTo>
                <a:lnTo>
                  <a:pt x="191522" y="167020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408" y="241649"/>
                </a:lnTo>
                <a:lnTo>
                  <a:pt x="202882" y="285178"/>
                </a:lnTo>
                <a:lnTo>
                  <a:pt x="190500" y="298704"/>
                </a:lnTo>
                <a:lnTo>
                  <a:pt x="184448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198" y="294513"/>
                </a:lnTo>
                <a:lnTo>
                  <a:pt x="108204" y="304800"/>
                </a:lnTo>
                <a:lnTo>
                  <a:pt x="184448" y="304800"/>
                </a:lnTo>
                <a:lnTo>
                  <a:pt x="183999" y="305252"/>
                </a:lnTo>
                <a:lnTo>
                  <a:pt x="148161" y="324040"/>
                </a:lnTo>
                <a:lnTo>
                  <a:pt x="126349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7863493" y="3207674"/>
            <a:ext cx="97675" cy="1465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7422919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001" y="82700"/>
                </a:lnTo>
                <a:lnTo>
                  <a:pt x="22288" y="45339"/>
                </a:lnTo>
                <a:lnTo>
                  <a:pt x="49196" y="15073"/>
                </a:lnTo>
                <a:lnTo>
                  <a:pt x="76200" y="4571"/>
                </a:lnTo>
                <a:lnTo>
                  <a:pt x="85367" y="2571"/>
                </a:lnTo>
                <a:lnTo>
                  <a:pt x="94678" y="1142"/>
                </a:lnTo>
                <a:lnTo>
                  <a:pt x="104274" y="285"/>
                </a:lnTo>
                <a:lnTo>
                  <a:pt x="114300" y="0"/>
                </a:lnTo>
                <a:lnTo>
                  <a:pt x="124301" y="285"/>
                </a:lnTo>
                <a:lnTo>
                  <a:pt x="166497" y="10477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69"/>
                </a:lnTo>
                <a:lnTo>
                  <a:pt x="627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5344" y="167640"/>
                </a:moveTo>
                <a:lnTo>
                  <a:pt x="85344" y="144780"/>
                </a:lnTo>
                <a:lnTo>
                  <a:pt x="95369" y="144518"/>
                </a:lnTo>
                <a:lnTo>
                  <a:pt x="104965" y="143827"/>
                </a:lnTo>
                <a:lnTo>
                  <a:pt x="145518" y="135731"/>
                </a:lnTo>
                <a:lnTo>
                  <a:pt x="173807" y="106513"/>
                </a:lnTo>
                <a:lnTo>
                  <a:pt x="178308" y="82296"/>
                </a:lnTo>
                <a:lnTo>
                  <a:pt x="177784" y="74604"/>
                </a:lnTo>
                <a:lnTo>
                  <a:pt x="176403" y="67627"/>
                </a:lnTo>
                <a:lnTo>
                  <a:pt x="174450" y="61507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0579"/>
                </a:lnTo>
                <a:lnTo>
                  <a:pt x="207264" y="79248"/>
                </a:lnTo>
                <a:lnTo>
                  <a:pt x="206430" y="91511"/>
                </a:lnTo>
                <a:lnTo>
                  <a:pt x="188761" y="132016"/>
                </a:lnTo>
                <a:lnTo>
                  <a:pt x="161544" y="150876"/>
                </a:lnTo>
                <a:lnTo>
                  <a:pt x="169473" y="154328"/>
                </a:lnTo>
                <a:lnTo>
                  <a:pt x="176974" y="157924"/>
                </a:lnTo>
                <a:lnTo>
                  <a:pt x="183618" y="161805"/>
                </a:lnTo>
                <a:lnTo>
                  <a:pt x="188976" y="166116"/>
                </a:lnTo>
                <a:lnTo>
                  <a:pt x="190044" y="167020"/>
                </a:lnTo>
                <a:lnTo>
                  <a:pt x="95607" y="167020"/>
                </a:lnTo>
                <a:lnTo>
                  <a:pt x="85344" y="167640"/>
                </a:lnTo>
                <a:close/>
              </a:path>
              <a:path w="218440" h="329564">
                <a:moveTo>
                  <a:pt x="183849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5676"/>
                </a:lnTo>
                <a:lnTo>
                  <a:pt x="182880" y="259080"/>
                </a:lnTo>
                <a:lnTo>
                  <a:pt x="185761" y="253079"/>
                </a:lnTo>
                <a:lnTo>
                  <a:pt x="187642" y="246507"/>
                </a:lnTo>
                <a:lnTo>
                  <a:pt x="188666" y="239363"/>
                </a:lnTo>
                <a:lnTo>
                  <a:pt x="188976" y="231648"/>
                </a:lnTo>
                <a:lnTo>
                  <a:pt x="187547" y="222789"/>
                </a:lnTo>
                <a:lnTo>
                  <a:pt x="170307" y="187833"/>
                </a:lnTo>
                <a:lnTo>
                  <a:pt x="134064" y="170592"/>
                </a:lnTo>
                <a:lnTo>
                  <a:pt x="95607" y="167020"/>
                </a:lnTo>
                <a:lnTo>
                  <a:pt x="190044" y="167020"/>
                </a:lnTo>
                <a:lnTo>
                  <a:pt x="213360" y="199644"/>
                </a:lnTo>
                <a:lnTo>
                  <a:pt x="214884" y="208788"/>
                </a:lnTo>
                <a:lnTo>
                  <a:pt x="217932" y="224028"/>
                </a:lnTo>
                <a:lnTo>
                  <a:pt x="217932" y="231648"/>
                </a:lnTo>
                <a:lnTo>
                  <a:pt x="217384" y="241649"/>
                </a:lnTo>
                <a:lnTo>
                  <a:pt x="202120" y="285178"/>
                </a:lnTo>
                <a:lnTo>
                  <a:pt x="190500" y="298704"/>
                </a:lnTo>
                <a:lnTo>
                  <a:pt x="183849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60" y="247292"/>
                </a:lnTo>
                <a:lnTo>
                  <a:pt x="34480" y="262318"/>
                </a:lnTo>
                <a:lnTo>
                  <a:pt x="62555" y="294513"/>
                </a:lnTo>
                <a:lnTo>
                  <a:pt x="108204" y="304800"/>
                </a:lnTo>
                <a:lnTo>
                  <a:pt x="183849" y="304800"/>
                </a:lnTo>
                <a:lnTo>
                  <a:pt x="183356" y="305252"/>
                </a:lnTo>
                <a:lnTo>
                  <a:pt x="148161" y="324040"/>
                </a:lnTo>
                <a:lnTo>
                  <a:pt x="126349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7594368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7820891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7775170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7820891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7964285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50876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8136774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2348" y="1199305"/>
            <a:ext cx="6452755" cy="217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203816" y="47902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6756" y="287750"/>
                </a:lnTo>
                <a:lnTo>
                  <a:pt x="157162" y="286892"/>
                </a:lnTo>
                <a:lnTo>
                  <a:pt x="196596" y="269747"/>
                </a:lnTo>
                <a:lnTo>
                  <a:pt x="204216" y="246887"/>
                </a:lnTo>
                <a:lnTo>
                  <a:pt x="203334" y="239220"/>
                </a:lnTo>
                <a:lnTo>
                  <a:pt x="170878" y="214312"/>
                </a:lnTo>
                <a:lnTo>
                  <a:pt x="109728" y="199643"/>
                </a:lnTo>
                <a:lnTo>
                  <a:pt x="85677" y="193667"/>
                </a:lnTo>
                <a:lnTo>
                  <a:pt x="38100" y="173735"/>
                </a:lnTo>
                <a:lnTo>
                  <a:pt x="8096" y="125944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5840" y="16716"/>
                </a:lnTo>
                <a:lnTo>
                  <a:pt x="102179" y="1952"/>
                </a:lnTo>
                <a:lnTo>
                  <a:pt x="131064" y="0"/>
                </a:lnTo>
                <a:lnTo>
                  <a:pt x="156233" y="1738"/>
                </a:lnTo>
                <a:lnTo>
                  <a:pt x="200286" y="16073"/>
                </a:lnTo>
                <a:lnTo>
                  <a:pt x="235719" y="44124"/>
                </a:lnTo>
                <a:lnTo>
                  <a:pt x="244917" y="57912"/>
                </a:lnTo>
                <a:lnTo>
                  <a:pt x="128016" y="57912"/>
                </a:lnTo>
                <a:lnTo>
                  <a:pt x="116014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13442" y="135254"/>
                </a:lnTo>
                <a:lnTo>
                  <a:pt x="184404" y="152399"/>
                </a:lnTo>
                <a:lnTo>
                  <a:pt x="201572" y="157257"/>
                </a:lnTo>
                <a:lnTo>
                  <a:pt x="240792" y="175259"/>
                </a:lnTo>
                <a:lnTo>
                  <a:pt x="267795" y="221765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000" y="94487"/>
                </a:lnTo>
                <a:lnTo>
                  <a:pt x="185737" y="83057"/>
                </a:lnTo>
                <a:lnTo>
                  <a:pt x="149542" y="60197"/>
                </a:lnTo>
                <a:lnTo>
                  <a:pt x="128016" y="57912"/>
                </a:lnTo>
                <a:lnTo>
                  <a:pt x="244917" y="57912"/>
                </a:lnTo>
                <a:lnTo>
                  <a:pt x="247840" y="62293"/>
                </a:lnTo>
                <a:lnTo>
                  <a:pt x="255674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19947" y="48525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10" h="329565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41" y="79795"/>
                </a:lnTo>
                <a:lnTo>
                  <a:pt x="183856" y="91749"/>
                </a:lnTo>
                <a:lnTo>
                  <a:pt x="208561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599709" y="539288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800253" y="539288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904162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11189" y="622935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11980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20046" y="53928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7083" y="539288"/>
            <a:ext cx="96635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27617" y="539288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8119" y="41148"/>
                </a:moveTo>
                <a:lnTo>
                  <a:pt x="60959" y="41148"/>
                </a:lnTo>
                <a:lnTo>
                  <a:pt x="67317" y="32599"/>
                </a:lnTo>
                <a:lnTo>
                  <a:pt x="105346" y="3619"/>
                </a:lnTo>
                <a:lnTo>
                  <a:pt x="132587" y="0"/>
                </a:lnTo>
                <a:lnTo>
                  <a:pt x="145708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90">
                <a:moveTo>
                  <a:pt x="341074" y="41148"/>
                </a:moveTo>
                <a:lnTo>
                  <a:pt x="198119" y="41148"/>
                </a:lnTo>
                <a:lnTo>
                  <a:pt x="205025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867399" y="485256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87687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1915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313170" y="539288"/>
            <a:ext cx="9663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24353" y="53928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858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7880" y="53928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630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84670" y="48525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906490" y="54344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954289" y="543444"/>
            <a:ext cx="164176" cy="166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30935" y="53928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7152" y="250507"/>
                </a:lnTo>
                <a:lnTo>
                  <a:pt x="38100" y="228600"/>
                </a:lnTo>
                <a:lnTo>
                  <a:pt x="933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1577" y="19288"/>
                </a:lnTo>
                <a:lnTo>
                  <a:pt x="93964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20396" y="53340"/>
                </a:lnTo>
                <a:lnTo>
                  <a:pt x="108656" y="54197"/>
                </a:lnTo>
                <a:lnTo>
                  <a:pt x="72199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555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662" y="103632"/>
                </a:moveTo>
                <a:lnTo>
                  <a:pt x="172212" y="103632"/>
                </a:lnTo>
                <a:lnTo>
                  <a:pt x="171116" y="92559"/>
                </a:lnTo>
                <a:lnTo>
                  <a:pt x="168021" y="82486"/>
                </a:lnTo>
                <a:lnTo>
                  <a:pt x="139827" y="56769"/>
                </a:lnTo>
                <a:lnTo>
                  <a:pt x="120396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17970" y="53928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95656" y="539287"/>
            <a:ext cx="161059" cy="175780"/>
          </a:xfrm>
          <a:custGeom>
            <a:avLst/>
            <a:gdLst/>
            <a:ahLst/>
            <a:cxnLst/>
            <a:rect l="l" t="t" r="r" b="b"/>
            <a:pathLst>
              <a:path w="236220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138" y="103632"/>
                </a:lnTo>
                <a:lnTo>
                  <a:pt x="235577" y="108156"/>
                </a:lnTo>
                <a:lnTo>
                  <a:pt x="236029" y="119253"/>
                </a:lnTo>
                <a:lnTo>
                  <a:pt x="236183" y="131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087" y="207264"/>
                </a:lnTo>
                <a:lnTo>
                  <a:pt x="219479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220" h="257809">
                <a:moveTo>
                  <a:pt x="23513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138" y="103632"/>
                </a:lnTo>
                <a:close/>
              </a:path>
              <a:path w="236220" h="257809">
                <a:moveTo>
                  <a:pt x="222087" y="207264"/>
                </a:moveTo>
                <a:lnTo>
                  <a:pt x="121920" y="207264"/>
                </a:lnTo>
                <a:lnTo>
                  <a:pt x="131897" y="206668"/>
                </a:lnTo>
                <a:lnTo>
                  <a:pt x="141160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1528" y="189499"/>
                </a:lnTo>
                <a:lnTo>
                  <a:pt x="226504" y="200406"/>
                </a:lnTo>
                <a:lnTo>
                  <a:pt x="222087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71262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8153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4190"/>
                </a:lnTo>
                <a:lnTo>
                  <a:pt x="218153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370" y="206644"/>
                </a:lnTo>
                <a:lnTo>
                  <a:pt x="118872" y="207264"/>
                </a:lnTo>
                <a:lnTo>
                  <a:pt x="218153" y="207264"/>
                </a:lnTo>
                <a:lnTo>
                  <a:pt x="217360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44790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989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9513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155" y="206644"/>
                </a:lnTo>
                <a:lnTo>
                  <a:pt x="118872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784" y="244697"/>
                </a:lnTo>
                <a:lnTo>
                  <a:pt x="139588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827020" y="3377046"/>
            <a:ext cx="6519256" cy="2248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7" name="object 1087"/>
          <p:cNvSpPr/>
          <p:nvPr/>
        </p:nvSpPr>
        <p:spPr>
          <a:xfrm>
            <a:off x="7155873" y="3825932"/>
            <a:ext cx="659781" cy="2452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8" name="object 1088"/>
          <p:cNvSpPr/>
          <p:nvPr/>
        </p:nvSpPr>
        <p:spPr>
          <a:xfrm>
            <a:off x="7976755" y="3888278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9" name="object 1089"/>
          <p:cNvSpPr/>
          <p:nvPr/>
        </p:nvSpPr>
        <p:spPr>
          <a:xfrm>
            <a:off x="7919604" y="395322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0" name="object 1090"/>
          <p:cNvSpPr/>
          <p:nvPr/>
        </p:nvSpPr>
        <p:spPr>
          <a:xfrm>
            <a:off x="7976755" y="3961015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1" name="object 1091"/>
          <p:cNvSpPr/>
          <p:nvPr/>
        </p:nvSpPr>
        <p:spPr>
          <a:xfrm>
            <a:off x="8174182" y="3835284"/>
            <a:ext cx="63644" cy="183140"/>
          </a:xfrm>
          <a:custGeom>
            <a:avLst/>
            <a:gdLst/>
            <a:ahLst/>
            <a:cxnLst/>
            <a:rect l="l" t="t" r="r" b="b"/>
            <a:pathLst>
              <a:path w="93345" h="268604">
                <a:moveTo>
                  <a:pt x="92964" y="268224"/>
                </a:moveTo>
                <a:lnTo>
                  <a:pt x="70104" y="268224"/>
                </a:lnTo>
                <a:lnTo>
                  <a:pt x="70104" y="68580"/>
                </a:lnTo>
                <a:lnTo>
                  <a:pt x="0" y="68580"/>
                </a:lnTo>
                <a:lnTo>
                  <a:pt x="0" y="51816"/>
                </a:lnTo>
                <a:lnTo>
                  <a:pt x="7715" y="50911"/>
                </a:lnTo>
                <a:lnTo>
                  <a:pt x="21431" y="49672"/>
                </a:lnTo>
                <a:lnTo>
                  <a:pt x="27432" y="48767"/>
                </a:lnTo>
                <a:lnTo>
                  <a:pt x="36576" y="47243"/>
                </a:lnTo>
                <a:lnTo>
                  <a:pt x="48768" y="41148"/>
                </a:lnTo>
                <a:lnTo>
                  <a:pt x="56388" y="38100"/>
                </a:lnTo>
                <a:lnTo>
                  <a:pt x="74676" y="0"/>
                </a:lnTo>
                <a:lnTo>
                  <a:pt x="92964" y="0"/>
                </a:lnTo>
                <a:lnTo>
                  <a:pt x="92964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2" name="object 1092"/>
          <p:cNvSpPr/>
          <p:nvPr/>
        </p:nvSpPr>
        <p:spPr>
          <a:xfrm>
            <a:off x="8297855" y="3835285"/>
            <a:ext cx="122959" cy="187036"/>
          </a:xfrm>
          <a:custGeom>
            <a:avLst/>
            <a:gdLst/>
            <a:ahLst/>
            <a:cxnLst/>
            <a:rect l="l" t="t" r="r" b="b"/>
            <a:pathLst>
              <a:path w="180340" h="274320">
                <a:moveTo>
                  <a:pt x="92932" y="274320"/>
                </a:moveTo>
                <a:lnTo>
                  <a:pt x="47736" y="262937"/>
                </a:lnTo>
                <a:lnTo>
                  <a:pt x="14827" y="227266"/>
                </a:lnTo>
                <a:lnTo>
                  <a:pt x="1302" y="178117"/>
                </a:lnTo>
                <a:lnTo>
                  <a:pt x="0" y="137160"/>
                </a:lnTo>
                <a:lnTo>
                  <a:pt x="114" y="129540"/>
                </a:lnTo>
                <a:lnTo>
                  <a:pt x="5612" y="82843"/>
                </a:lnTo>
                <a:lnTo>
                  <a:pt x="23424" y="38147"/>
                </a:lnTo>
                <a:lnTo>
                  <a:pt x="57190" y="7715"/>
                </a:lnTo>
                <a:lnTo>
                  <a:pt x="95980" y="0"/>
                </a:lnTo>
                <a:lnTo>
                  <a:pt x="111173" y="881"/>
                </a:lnTo>
                <a:lnTo>
                  <a:pt x="124936" y="3619"/>
                </a:lnTo>
                <a:lnTo>
                  <a:pt x="137557" y="8358"/>
                </a:lnTo>
                <a:lnTo>
                  <a:pt x="149320" y="15240"/>
                </a:lnTo>
                <a:lnTo>
                  <a:pt x="153614" y="19812"/>
                </a:lnTo>
                <a:lnTo>
                  <a:pt x="97504" y="19812"/>
                </a:lnTo>
                <a:lnTo>
                  <a:pt x="85741" y="20431"/>
                </a:lnTo>
                <a:lnTo>
                  <a:pt x="51332" y="38028"/>
                </a:lnTo>
                <a:lnTo>
                  <a:pt x="30067" y="80391"/>
                </a:lnTo>
                <a:lnTo>
                  <a:pt x="23748" y="122967"/>
                </a:lnTo>
                <a:lnTo>
                  <a:pt x="22828" y="141732"/>
                </a:lnTo>
                <a:lnTo>
                  <a:pt x="49117" y="141732"/>
                </a:lnTo>
                <a:lnTo>
                  <a:pt x="45688" y="146304"/>
                </a:lnTo>
                <a:lnTo>
                  <a:pt x="33560" y="185928"/>
                </a:lnTo>
                <a:lnTo>
                  <a:pt x="33496" y="195072"/>
                </a:lnTo>
                <a:lnTo>
                  <a:pt x="36544" y="210312"/>
                </a:lnTo>
                <a:lnTo>
                  <a:pt x="61571" y="244721"/>
                </a:lnTo>
                <a:lnTo>
                  <a:pt x="94456" y="254508"/>
                </a:lnTo>
                <a:lnTo>
                  <a:pt x="151658" y="254508"/>
                </a:lnTo>
                <a:lnTo>
                  <a:pt x="144367" y="260818"/>
                </a:lnTo>
                <a:lnTo>
                  <a:pt x="129508" y="268414"/>
                </a:lnTo>
                <a:lnTo>
                  <a:pt x="112363" y="272867"/>
                </a:lnTo>
                <a:lnTo>
                  <a:pt x="92932" y="274320"/>
                </a:lnTo>
                <a:close/>
              </a:path>
              <a:path w="180340" h="274320">
                <a:moveTo>
                  <a:pt x="173704" y="64008"/>
                </a:moveTo>
                <a:lnTo>
                  <a:pt x="149320" y="64008"/>
                </a:lnTo>
                <a:lnTo>
                  <a:pt x="146487" y="54292"/>
                </a:lnTo>
                <a:lnTo>
                  <a:pt x="142653" y="45720"/>
                </a:lnTo>
                <a:lnTo>
                  <a:pt x="108125" y="20431"/>
                </a:lnTo>
                <a:lnTo>
                  <a:pt x="97504" y="19812"/>
                </a:lnTo>
                <a:lnTo>
                  <a:pt x="153614" y="19812"/>
                </a:lnTo>
                <a:lnTo>
                  <a:pt x="158488" y="25003"/>
                </a:lnTo>
                <a:lnTo>
                  <a:pt x="165513" y="36195"/>
                </a:lnTo>
                <a:lnTo>
                  <a:pt x="170537" y="49101"/>
                </a:lnTo>
                <a:lnTo>
                  <a:pt x="173704" y="64008"/>
                </a:lnTo>
                <a:close/>
              </a:path>
              <a:path w="180340" h="274320">
                <a:moveTo>
                  <a:pt x="49117" y="141732"/>
                </a:moveTo>
                <a:lnTo>
                  <a:pt x="22828" y="141732"/>
                </a:lnTo>
                <a:lnTo>
                  <a:pt x="25876" y="137160"/>
                </a:lnTo>
                <a:lnTo>
                  <a:pt x="30448" y="132588"/>
                </a:lnTo>
                <a:lnTo>
                  <a:pt x="35020" y="126492"/>
                </a:lnTo>
                <a:lnTo>
                  <a:pt x="60928" y="106680"/>
                </a:lnTo>
                <a:lnTo>
                  <a:pt x="67024" y="103632"/>
                </a:lnTo>
                <a:lnTo>
                  <a:pt x="73001" y="101869"/>
                </a:lnTo>
                <a:lnTo>
                  <a:pt x="79407" y="100965"/>
                </a:lnTo>
                <a:lnTo>
                  <a:pt x="86098" y="100631"/>
                </a:lnTo>
                <a:lnTo>
                  <a:pt x="92932" y="100584"/>
                </a:lnTo>
                <a:lnTo>
                  <a:pt x="112363" y="102012"/>
                </a:lnTo>
                <a:lnTo>
                  <a:pt x="129508" y="106299"/>
                </a:lnTo>
                <a:lnTo>
                  <a:pt x="144367" y="113442"/>
                </a:lnTo>
                <a:lnTo>
                  <a:pt x="153109" y="120396"/>
                </a:lnTo>
                <a:lnTo>
                  <a:pt x="94456" y="120396"/>
                </a:lnTo>
                <a:lnTo>
                  <a:pt x="87622" y="120681"/>
                </a:lnTo>
                <a:lnTo>
                  <a:pt x="80931" y="121539"/>
                </a:lnTo>
                <a:lnTo>
                  <a:pt x="74525" y="122967"/>
                </a:lnTo>
                <a:lnTo>
                  <a:pt x="68548" y="124968"/>
                </a:lnTo>
                <a:lnTo>
                  <a:pt x="62452" y="129540"/>
                </a:lnTo>
                <a:lnTo>
                  <a:pt x="54832" y="134112"/>
                </a:lnTo>
                <a:lnTo>
                  <a:pt x="49117" y="141732"/>
                </a:lnTo>
                <a:close/>
              </a:path>
              <a:path w="180340" h="274320">
                <a:moveTo>
                  <a:pt x="151658" y="254508"/>
                </a:moveTo>
                <a:lnTo>
                  <a:pt x="94456" y="254508"/>
                </a:lnTo>
                <a:lnTo>
                  <a:pt x="103053" y="253984"/>
                </a:lnTo>
                <a:lnTo>
                  <a:pt x="110649" y="252603"/>
                </a:lnTo>
                <a:lnTo>
                  <a:pt x="143224" y="231648"/>
                </a:lnTo>
                <a:lnTo>
                  <a:pt x="152368" y="210312"/>
                </a:lnTo>
                <a:lnTo>
                  <a:pt x="155416" y="202692"/>
                </a:lnTo>
                <a:lnTo>
                  <a:pt x="156940" y="193548"/>
                </a:lnTo>
                <a:lnTo>
                  <a:pt x="156940" y="185928"/>
                </a:lnTo>
                <a:lnTo>
                  <a:pt x="147939" y="146280"/>
                </a:lnTo>
                <a:lnTo>
                  <a:pt x="109339" y="121300"/>
                </a:lnTo>
                <a:lnTo>
                  <a:pt x="94456" y="120396"/>
                </a:lnTo>
                <a:lnTo>
                  <a:pt x="153109" y="120396"/>
                </a:lnTo>
                <a:lnTo>
                  <a:pt x="178372" y="167378"/>
                </a:lnTo>
                <a:lnTo>
                  <a:pt x="179800" y="185928"/>
                </a:lnTo>
                <a:lnTo>
                  <a:pt x="178372" y="205359"/>
                </a:lnTo>
                <a:lnTo>
                  <a:pt x="174085" y="222504"/>
                </a:lnTo>
                <a:lnTo>
                  <a:pt x="166942" y="237363"/>
                </a:lnTo>
                <a:lnTo>
                  <a:pt x="156940" y="249936"/>
                </a:lnTo>
                <a:lnTo>
                  <a:pt x="151658" y="254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3" name="object 1093"/>
          <p:cNvSpPr/>
          <p:nvPr/>
        </p:nvSpPr>
        <p:spPr>
          <a:xfrm>
            <a:off x="8445384" y="3825932"/>
            <a:ext cx="58449" cy="241156"/>
          </a:xfrm>
          <a:custGeom>
            <a:avLst/>
            <a:gdLst/>
            <a:ahLst/>
            <a:cxnLst/>
            <a:rect l="l" t="t" r="r" b="b"/>
            <a:pathLst>
              <a:path w="85725" h="353695">
                <a:moveTo>
                  <a:pt x="19812" y="353568"/>
                </a:moveTo>
                <a:lnTo>
                  <a:pt x="0" y="353568"/>
                </a:lnTo>
                <a:lnTo>
                  <a:pt x="13096" y="333613"/>
                </a:lnTo>
                <a:lnTo>
                  <a:pt x="24765" y="312800"/>
                </a:lnTo>
                <a:lnTo>
                  <a:pt x="42672" y="269747"/>
                </a:lnTo>
                <a:lnTo>
                  <a:pt x="55054" y="223075"/>
                </a:lnTo>
                <a:lnTo>
                  <a:pt x="59436" y="175260"/>
                </a:lnTo>
                <a:lnTo>
                  <a:pt x="58316" y="151542"/>
                </a:lnTo>
                <a:lnTo>
                  <a:pt x="49791" y="105822"/>
                </a:lnTo>
                <a:lnTo>
                  <a:pt x="34075" y="61507"/>
                </a:lnTo>
                <a:lnTo>
                  <a:pt x="12882" y="19740"/>
                </a:lnTo>
                <a:lnTo>
                  <a:pt x="0" y="0"/>
                </a:lnTo>
                <a:lnTo>
                  <a:pt x="19812" y="0"/>
                </a:lnTo>
                <a:lnTo>
                  <a:pt x="27527" y="10286"/>
                </a:lnTo>
                <a:lnTo>
                  <a:pt x="34671" y="20573"/>
                </a:lnTo>
                <a:lnTo>
                  <a:pt x="41243" y="30860"/>
                </a:lnTo>
                <a:lnTo>
                  <a:pt x="47244" y="41148"/>
                </a:lnTo>
                <a:lnTo>
                  <a:pt x="53578" y="51458"/>
                </a:lnTo>
                <a:lnTo>
                  <a:pt x="71985" y="94154"/>
                </a:lnTo>
                <a:lnTo>
                  <a:pt x="82772" y="139707"/>
                </a:lnTo>
                <a:lnTo>
                  <a:pt x="85344" y="176784"/>
                </a:lnTo>
                <a:lnTo>
                  <a:pt x="85058" y="190214"/>
                </a:lnTo>
                <a:lnTo>
                  <a:pt x="78200" y="238482"/>
                </a:lnTo>
                <a:lnTo>
                  <a:pt x="67056" y="271271"/>
                </a:lnTo>
                <a:lnTo>
                  <a:pt x="63103" y="281558"/>
                </a:lnTo>
                <a:lnTo>
                  <a:pt x="41243" y="322707"/>
                </a:lnTo>
                <a:lnTo>
                  <a:pt x="27527" y="343281"/>
                </a:lnTo>
                <a:lnTo>
                  <a:pt x="19812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3615690" y="2147800"/>
            <a:ext cx="2076103" cy="15170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7155873" y="3825932"/>
            <a:ext cx="659781" cy="2452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7976755" y="3888278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7919604" y="395322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7976755" y="3961015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8174182" y="3835284"/>
            <a:ext cx="63644" cy="183140"/>
          </a:xfrm>
          <a:custGeom>
            <a:avLst/>
            <a:gdLst/>
            <a:ahLst/>
            <a:cxnLst/>
            <a:rect l="l" t="t" r="r" b="b"/>
            <a:pathLst>
              <a:path w="93345" h="268604">
                <a:moveTo>
                  <a:pt x="92964" y="268224"/>
                </a:moveTo>
                <a:lnTo>
                  <a:pt x="70104" y="268224"/>
                </a:lnTo>
                <a:lnTo>
                  <a:pt x="70104" y="68580"/>
                </a:lnTo>
                <a:lnTo>
                  <a:pt x="0" y="68580"/>
                </a:lnTo>
                <a:lnTo>
                  <a:pt x="0" y="51816"/>
                </a:lnTo>
                <a:lnTo>
                  <a:pt x="7715" y="50911"/>
                </a:lnTo>
                <a:lnTo>
                  <a:pt x="21431" y="49672"/>
                </a:lnTo>
                <a:lnTo>
                  <a:pt x="27432" y="48767"/>
                </a:lnTo>
                <a:lnTo>
                  <a:pt x="36576" y="47243"/>
                </a:lnTo>
                <a:lnTo>
                  <a:pt x="48768" y="41148"/>
                </a:lnTo>
                <a:lnTo>
                  <a:pt x="56388" y="38100"/>
                </a:lnTo>
                <a:lnTo>
                  <a:pt x="74676" y="0"/>
                </a:lnTo>
                <a:lnTo>
                  <a:pt x="92964" y="0"/>
                </a:lnTo>
                <a:lnTo>
                  <a:pt x="92964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7" name="object 1087"/>
          <p:cNvSpPr/>
          <p:nvPr/>
        </p:nvSpPr>
        <p:spPr>
          <a:xfrm>
            <a:off x="8297855" y="3835285"/>
            <a:ext cx="122959" cy="187036"/>
          </a:xfrm>
          <a:custGeom>
            <a:avLst/>
            <a:gdLst/>
            <a:ahLst/>
            <a:cxnLst/>
            <a:rect l="l" t="t" r="r" b="b"/>
            <a:pathLst>
              <a:path w="180340" h="274320">
                <a:moveTo>
                  <a:pt x="92932" y="274320"/>
                </a:moveTo>
                <a:lnTo>
                  <a:pt x="47736" y="262937"/>
                </a:lnTo>
                <a:lnTo>
                  <a:pt x="14827" y="227266"/>
                </a:lnTo>
                <a:lnTo>
                  <a:pt x="1302" y="178117"/>
                </a:lnTo>
                <a:lnTo>
                  <a:pt x="0" y="137160"/>
                </a:lnTo>
                <a:lnTo>
                  <a:pt x="114" y="129540"/>
                </a:lnTo>
                <a:lnTo>
                  <a:pt x="5612" y="82843"/>
                </a:lnTo>
                <a:lnTo>
                  <a:pt x="23424" y="38147"/>
                </a:lnTo>
                <a:lnTo>
                  <a:pt x="57190" y="7715"/>
                </a:lnTo>
                <a:lnTo>
                  <a:pt x="95980" y="0"/>
                </a:lnTo>
                <a:lnTo>
                  <a:pt x="111173" y="881"/>
                </a:lnTo>
                <a:lnTo>
                  <a:pt x="124936" y="3619"/>
                </a:lnTo>
                <a:lnTo>
                  <a:pt x="137557" y="8358"/>
                </a:lnTo>
                <a:lnTo>
                  <a:pt x="149320" y="15240"/>
                </a:lnTo>
                <a:lnTo>
                  <a:pt x="153614" y="19812"/>
                </a:lnTo>
                <a:lnTo>
                  <a:pt x="97504" y="19812"/>
                </a:lnTo>
                <a:lnTo>
                  <a:pt x="85741" y="20431"/>
                </a:lnTo>
                <a:lnTo>
                  <a:pt x="51332" y="38028"/>
                </a:lnTo>
                <a:lnTo>
                  <a:pt x="30067" y="80391"/>
                </a:lnTo>
                <a:lnTo>
                  <a:pt x="23748" y="122967"/>
                </a:lnTo>
                <a:lnTo>
                  <a:pt x="22828" y="141732"/>
                </a:lnTo>
                <a:lnTo>
                  <a:pt x="49117" y="141732"/>
                </a:lnTo>
                <a:lnTo>
                  <a:pt x="45688" y="146304"/>
                </a:lnTo>
                <a:lnTo>
                  <a:pt x="33560" y="185928"/>
                </a:lnTo>
                <a:lnTo>
                  <a:pt x="33496" y="195072"/>
                </a:lnTo>
                <a:lnTo>
                  <a:pt x="36544" y="210312"/>
                </a:lnTo>
                <a:lnTo>
                  <a:pt x="61571" y="244721"/>
                </a:lnTo>
                <a:lnTo>
                  <a:pt x="94456" y="254508"/>
                </a:lnTo>
                <a:lnTo>
                  <a:pt x="151658" y="254508"/>
                </a:lnTo>
                <a:lnTo>
                  <a:pt x="144367" y="260818"/>
                </a:lnTo>
                <a:lnTo>
                  <a:pt x="129508" y="268414"/>
                </a:lnTo>
                <a:lnTo>
                  <a:pt x="112363" y="272867"/>
                </a:lnTo>
                <a:lnTo>
                  <a:pt x="92932" y="274320"/>
                </a:lnTo>
                <a:close/>
              </a:path>
              <a:path w="180340" h="274320">
                <a:moveTo>
                  <a:pt x="173704" y="64008"/>
                </a:moveTo>
                <a:lnTo>
                  <a:pt x="149320" y="64008"/>
                </a:lnTo>
                <a:lnTo>
                  <a:pt x="146487" y="54292"/>
                </a:lnTo>
                <a:lnTo>
                  <a:pt x="142653" y="45720"/>
                </a:lnTo>
                <a:lnTo>
                  <a:pt x="108125" y="20431"/>
                </a:lnTo>
                <a:lnTo>
                  <a:pt x="97504" y="19812"/>
                </a:lnTo>
                <a:lnTo>
                  <a:pt x="153614" y="19812"/>
                </a:lnTo>
                <a:lnTo>
                  <a:pt x="158488" y="25003"/>
                </a:lnTo>
                <a:lnTo>
                  <a:pt x="165513" y="36195"/>
                </a:lnTo>
                <a:lnTo>
                  <a:pt x="170537" y="49101"/>
                </a:lnTo>
                <a:lnTo>
                  <a:pt x="173704" y="64008"/>
                </a:lnTo>
                <a:close/>
              </a:path>
              <a:path w="180340" h="274320">
                <a:moveTo>
                  <a:pt x="49117" y="141732"/>
                </a:moveTo>
                <a:lnTo>
                  <a:pt x="22828" y="141732"/>
                </a:lnTo>
                <a:lnTo>
                  <a:pt x="25876" y="137160"/>
                </a:lnTo>
                <a:lnTo>
                  <a:pt x="30448" y="132588"/>
                </a:lnTo>
                <a:lnTo>
                  <a:pt x="35020" y="126492"/>
                </a:lnTo>
                <a:lnTo>
                  <a:pt x="60928" y="106680"/>
                </a:lnTo>
                <a:lnTo>
                  <a:pt x="67024" y="103632"/>
                </a:lnTo>
                <a:lnTo>
                  <a:pt x="73001" y="101869"/>
                </a:lnTo>
                <a:lnTo>
                  <a:pt x="79407" y="100965"/>
                </a:lnTo>
                <a:lnTo>
                  <a:pt x="86098" y="100631"/>
                </a:lnTo>
                <a:lnTo>
                  <a:pt x="92932" y="100584"/>
                </a:lnTo>
                <a:lnTo>
                  <a:pt x="112363" y="102012"/>
                </a:lnTo>
                <a:lnTo>
                  <a:pt x="129508" y="106299"/>
                </a:lnTo>
                <a:lnTo>
                  <a:pt x="144367" y="113442"/>
                </a:lnTo>
                <a:lnTo>
                  <a:pt x="153109" y="120396"/>
                </a:lnTo>
                <a:lnTo>
                  <a:pt x="94456" y="120396"/>
                </a:lnTo>
                <a:lnTo>
                  <a:pt x="87622" y="120681"/>
                </a:lnTo>
                <a:lnTo>
                  <a:pt x="80931" y="121539"/>
                </a:lnTo>
                <a:lnTo>
                  <a:pt x="74525" y="122967"/>
                </a:lnTo>
                <a:lnTo>
                  <a:pt x="68548" y="124968"/>
                </a:lnTo>
                <a:lnTo>
                  <a:pt x="62452" y="129540"/>
                </a:lnTo>
                <a:lnTo>
                  <a:pt x="54832" y="134112"/>
                </a:lnTo>
                <a:lnTo>
                  <a:pt x="49117" y="141732"/>
                </a:lnTo>
                <a:close/>
              </a:path>
              <a:path w="180340" h="274320">
                <a:moveTo>
                  <a:pt x="151658" y="254508"/>
                </a:moveTo>
                <a:lnTo>
                  <a:pt x="94456" y="254508"/>
                </a:lnTo>
                <a:lnTo>
                  <a:pt x="103053" y="253984"/>
                </a:lnTo>
                <a:lnTo>
                  <a:pt x="110649" y="252603"/>
                </a:lnTo>
                <a:lnTo>
                  <a:pt x="143224" y="231648"/>
                </a:lnTo>
                <a:lnTo>
                  <a:pt x="152368" y="210312"/>
                </a:lnTo>
                <a:lnTo>
                  <a:pt x="155416" y="202692"/>
                </a:lnTo>
                <a:lnTo>
                  <a:pt x="156940" y="193548"/>
                </a:lnTo>
                <a:lnTo>
                  <a:pt x="156940" y="185928"/>
                </a:lnTo>
                <a:lnTo>
                  <a:pt x="147939" y="146280"/>
                </a:lnTo>
                <a:lnTo>
                  <a:pt x="109339" y="121300"/>
                </a:lnTo>
                <a:lnTo>
                  <a:pt x="94456" y="120396"/>
                </a:lnTo>
                <a:lnTo>
                  <a:pt x="153109" y="120396"/>
                </a:lnTo>
                <a:lnTo>
                  <a:pt x="178372" y="167378"/>
                </a:lnTo>
                <a:lnTo>
                  <a:pt x="179800" y="185928"/>
                </a:lnTo>
                <a:lnTo>
                  <a:pt x="178372" y="205359"/>
                </a:lnTo>
                <a:lnTo>
                  <a:pt x="174085" y="222504"/>
                </a:lnTo>
                <a:lnTo>
                  <a:pt x="166942" y="237363"/>
                </a:lnTo>
                <a:lnTo>
                  <a:pt x="156940" y="249936"/>
                </a:lnTo>
                <a:lnTo>
                  <a:pt x="151658" y="254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8" name="object 1088"/>
          <p:cNvSpPr/>
          <p:nvPr/>
        </p:nvSpPr>
        <p:spPr>
          <a:xfrm>
            <a:off x="8445384" y="3825932"/>
            <a:ext cx="58449" cy="241156"/>
          </a:xfrm>
          <a:custGeom>
            <a:avLst/>
            <a:gdLst/>
            <a:ahLst/>
            <a:cxnLst/>
            <a:rect l="l" t="t" r="r" b="b"/>
            <a:pathLst>
              <a:path w="85725" h="353695">
                <a:moveTo>
                  <a:pt x="19812" y="353568"/>
                </a:moveTo>
                <a:lnTo>
                  <a:pt x="0" y="353568"/>
                </a:lnTo>
                <a:lnTo>
                  <a:pt x="13096" y="333613"/>
                </a:lnTo>
                <a:lnTo>
                  <a:pt x="24765" y="312800"/>
                </a:lnTo>
                <a:lnTo>
                  <a:pt x="42672" y="269747"/>
                </a:lnTo>
                <a:lnTo>
                  <a:pt x="55054" y="223075"/>
                </a:lnTo>
                <a:lnTo>
                  <a:pt x="59436" y="175260"/>
                </a:lnTo>
                <a:lnTo>
                  <a:pt x="58316" y="151542"/>
                </a:lnTo>
                <a:lnTo>
                  <a:pt x="49791" y="105822"/>
                </a:lnTo>
                <a:lnTo>
                  <a:pt x="34075" y="61507"/>
                </a:lnTo>
                <a:lnTo>
                  <a:pt x="12882" y="19740"/>
                </a:lnTo>
                <a:lnTo>
                  <a:pt x="0" y="0"/>
                </a:lnTo>
                <a:lnTo>
                  <a:pt x="19812" y="0"/>
                </a:lnTo>
                <a:lnTo>
                  <a:pt x="27527" y="10286"/>
                </a:lnTo>
                <a:lnTo>
                  <a:pt x="34671" y="20573"/>
                </a:lnTo>
                <a:lnTo>
                  <a:pt x="41243" y="30860"/>
                </a:lnTo>
                <a:lnTo>
                  <a:pt x="47244" y="41148"/>
                </a:lnTo>
                <a:lnTo>
                  <a:pt x="53578" y="51458"/>
                </a:lnTo>
                <a:lnTo>
                  <a:pt x="71985" y="94154"/>
                </a:lnTo>
                <a:lnTo>
                  <a:pt x="82772" y="139707"/>
                </a:lnTo>
                <a:lnTo>
                  <a:pt x="85344" y="176784"/>
                </a:lnTo>
                <a:lnTo>
                  <a:pt x="85058" y="190214"/>
                </a:lnTo>
                <a:lnTo>
                  <a:pt x="78200" y="238482"/>
                </a:lnTo>
                <a:lnTo>
                  <a:pt x="67056" y="271271"/>
                </a:lnTo>
                <a:lnTo>
                  <a:pt x="63103" y="281558"/>
                </a:lnTo>
                <a:lnTo>
                  <a:pt x="41243" y="322707"/>
                </a:lnTo>
                <a:lnTo>
                  <a:pt x="27527" y="343281"/>
                </a:lnTo>
                <a:lnTo>
                  <a:pt x="19812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9" name="object 1089"/>
          <p:cNvSpPr/>
          <p:nvPr/>
        </p:nvSpPr>
        <p:spPr>
          <a:xfrm>
            <a:off x="7155873" y="4223904"/>
            <a:ext cx="887383" cy="24522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0" name="object 1090"/>
          <p:cNvSpPr/>
          <p:nvPr/>
        </p:nvSpPr>
        <p:spPr>
          <a:xfrm>
            <a:off x="8150282" y="4325216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1" name="object 1091"/>
          <p:cNvSpPr/>
          <p:nvPr/>
        </p:nvSpPr>
        <p:spPr>
          <a:xfrm>
            <a:off x="8150282" y="437613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2" name="object 1092"/>
          <p:cNvSpPr/>
          <p:nvPr/>
        </p:nvSpPr>
        <p:spPr>
          <a:xfrm>
            <a:off x="8380961" y="4234296"/>
            <a:ext cx="126856" cy="186170"/>
          </a:xfrm>
          <a:custGeom>
            <a:avLst/>
            <a:gdLst/>
            <a:ahLst/>
            <a:cxnLst/>
            <a:rect l="l" t="t" r="r" b="b"/>
            <a:pathLst>
              <a:path w="186054" h="273050">
                <a:moveTo>
                  <a:pt x="57912" y="149352"/>
                </a:moveTo>
                <a:lnTo>
                  <a:pt x="10668" y="147828"/>
                </a:lnTo>
                <a:lnTo>
                  <a:pt x="28956" y="0"/>
                </a:lnTo>
                <a:lnTo>
                  <a:pt x="175260" y="0"/>
                </a:lnTo>
                <a:lnTo>
                  <a:pt x="175260" y="44196"/>
                </a:lnTo>
                <a:lnTo>
                  <a:pt x="67056" y="44196"/>
                </a:lnTo>
                <a:lnTo>
                  <a:pt x="57912" y="103632"/>
                </a:lnTo>
                <a:lnTo>
                  <a:pt x="151710" y="103632"/>
                </a:lnTo>
                <a:lnTo>
                  <a:pt x="161543" y="111252"/>
                </a:lnTo>
                <a:lnTo>
                  <a:pt x="171783" y="123848"/>
                </a:lnTo>
                <a:lnTo>
                  <a:pt x="176242" y="132588"/>
                </a:lnTo>
                <a:lnTo>
                  <a:pt x="80772" y="132588"/>
                </a:lnTo>
                <a:lnTo>
                  <a:pt x="76200" y="134112"/>
                </a:lnTo>
                <a:lnTo>
                  <a:pt x="68580" y="137160"/>
                </a:lnTo>
                <a:lnTo>
                  <a:pt x="62484" y="141732"/>
                </a:lnTo>
                <a:lnTo>
                  <a:pt x="57912" y="149352"/>
                </a:lnTo>
                <a:close/>
              </a:path>
              <a:path w="186054" h="273050">
                <a:moveTo>
                  <a:pt x="151710" y="103632"/>
                </a:moveTo>
                <a:lnTo>
                  <a:pt x="57912" y="103632"/>
                </a:lnTo>
                <a:lnTo>
                  <a:pt x="65532" y="97536"/>
                </a:lnTo>
                <a:lnTo>
                  <a:pt x="103632" y="88392"/>
                </a:lnTo>
                <a:lnTo>
                  <a:pt x="119967" y="89820"/>
                </a:lnTo>
                <a:lnTo>
                  <a:pt x="134874" y="94107"/>
                </a:lnTo>
                <a:lnTo>
                  <a:pt x="148637" y="101250"/>
                </a:lnTo>
                <a:lnTo>
                  <a:pt x="151710" y="103632"/>
                </a:lnTo>
                <a:close/>
              </a:path>
              <a:path w="186054" h="273050">
                <a:moveTo>
                  <a:pt x="172308" y="228600"/>
                </a:moveTo>
                <a:lnTo>
                  <a:pt x="91440" y="228600"/>
                </a:lnTo>
                <a:lnTo>
                  <a:pt x="100250" y="227742"/>
                </a:lnTo>
                <a:lnTo>
                  <a:pt x="108204" y="225171"/>
                </a:lnTo>
                <a:lnTo>
                  <a:pt x="130468" y="191095"/>
                </a:lnTo>
                <a:lnTo>
                  <a:pt x="131064" y="181356"/>
                </a:lnTo>
                <a:lnTo>
                  <a:pt x="130492" y="171378"/>
                </a:lnTo>
                <a:lnTo>
                  <a:pt x="109537" y="136017"/>
                </a:lnTo>
                <a:lnTo>
                  <a:pt x="91440" y="132588"/>
                </a:lnTo>
                <a:lnTo>
                  <a:pt x="176242" y="132588"/>
                </a:lnTo>
                <a:lnTo>
                  <a:pt x="179451" y="138874"/>
                </a:lnTo>
                <a:lnTo>
                  <a:pt x="184261" y="156471"/>
                </a:lnTo>
                <a:lnTo>
                  <a:pt x="185928" y="176784"/>
                </a:lnTo>
                <a:lnTo>
                  <a:pt x="184475" y="194762"/>
                </a:lnTo>
                <a:lnTo>
                  <a:pt x="180022" y="212026"/>
                </a:lnTo>
                <a:lnTo>
                  <a:pt x="172426" y="228433"/>
                </a:lnTo>
                <a:lnTo>
                  <a:pt x="172308" y="228600"/>
                </a:lnTo>
                <a:close/>
              </a:path>
              <a:path w="186054" h="273050">
                <a:moveTo>
                  <a:pt x="89916" y="272796"/>
                </a:moveTo>
                <a:lnTo>
                  <a:pt x="40624" y="260580"/>
                </a:lnTo>
                <a:lnTo>
                  <a:pt x="8001" y="227076"/>
                </a:lnTo>
                <a:lnTo>
                  <a:pt x="0" y="193548"/>
                </a:lnTo>
                <a:lnTo>
                  <a:pt x="54864" y="193548"/>
                </a:lnTo>
                <a:lnTo>
                  <a:pt x="56554" y="201239"/>
                </a:lnTo>
                <a:lnTo>
                  <a:pt x="59245" y="208216"/>
                </a:lnTo>
                <a:lnTo>
                  <a:pt x="91440" y="228600"/>
                </a:lnTo>
                <a:lnTo>
                  <a:pt x="172308" y="228600"/>
                </a:lnTo>
                <a:lnTo>
                  <a:pt x="161543" y="243840"/>
                </a:lnTo>
                <a:lnTo>
                  <a:pt x="148423" y="256722"/>
                </a:lnTo>
                <a:lnTo>
                  <a:pt x="132016" y="265747"/>
                </a:lnTo>
                <a:lnTo>
                  <a:pt x="112466" y="271057"/>
                </a:lnTo>
                <a:lnTo>
                  <a:pt x="8991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3" name="object 1093"/>
          <p:cNvSpPr/>
          <p:nvPr/>
        </p:nvSpPr>
        <p:spPr>
          <a:xfrm>
            <a:off x="3452610" y="2600844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10" h="280670">
                <a:moveTo>
                  <a:pt x="181271" y="109728"/>
                </a:moveTo>
                <a:lnTo>
                  <a:pt x="158411" y="109728"/>
                </a:lnTo>
                <a:lnTo>
                  <a:pt x="158411" y="0"/>
                </a:lnTo>
                <a:lnTo>
                  <a:pt x="181271" y="0"/>
                </a:lnTo>
                <a:lnTo>
                  <a:pt x="181271" y="109728"/>
                </a:lnTo>
                <a:close/>
              </a:path>
              <a:path w="181610" h="280670">
                <a:moveTo>
                  <a:pt x="102023" y="280416"/>
                </a:moveTo>
                <a:lnTo>
                  <a:pt x="88307" y="280416"/>
                </a:lnTo>
                <a:lnTo>
                  <a:pt x="77187" y="280082"/>
                </a:lnTo>
                <a:lnTo>
                  <a:pt x="40087" y="268819"/>
                </a:lnTo>
                <a:lnTo>
                  <a:pt x="10905" y="235696"/>
                </a:lnTo>
                <a:lnTo>
                  <a:pt x="1058" y="198501"/>
                </a:lnTo>
                <a:lnTo>
                  <a:pt x="0" y="173759"/>
                </a:lnTo>
                <a:lnTo>
                  <a:pt x="201" y="166520"/>
                </a:lnTo>
                <a:lnTo>
                  <a:pt x="7321" y="128063"/>
                </a:lnTo>
                <a:lnTo>
                  <a:pt x="33824" y="91059"/>
                </a:lnTo>
                <a:lnTo>
                  <a:pt x="76544" y="72199"/>
                </a:lnTo>
                <a:lnTo>
                  <a:pt x="86783" y="71628"/>
                </a:lnTo>
                <a:lnTo>
                  <a:pt x="97713" y="72199"/>
                </a:lnTo>
                <a:lnTo>
                  <a:pt x="136766" y="86796"/>
                </a:lnTo>
                <a:lnTo>
                  <a:pt x="142361" y="91440"/>
                </a:lnTo>
                <a:lnTo>
                  <a:pt x="89831" y="91440"/>
                </a:lnTo>
                <a:lnTo>
                  <a:pt x="81211" y="91987"/>
                </a:lnTo>
                <a:lnTo>
                  <a:pt x="41992" y="112561"/>
                </a:lnTo>
                <a:lnTo>
                  <a:pt x="38015" y="118872"/>
                </a:lnTo>
                <a:lnTo>
                  <a:pt x="33753" y="125110"/>
                </a:lnTo>
                <a:lnTo>
                  <a:pt x="30205" y="132207"/>
                </a:lnTo>
                <a:lnTo>
                  <a:pt x="27514" y="139874"/>
                </a:lnTo>
                <a:lnTo>
                  <a:pt x="25823" y="147828"/>
                </a:lnTo>
                <a:lnTo>
                  <a:pt x="23847" y="156090"/>
                </a:lnTo>
                <a:lnTo>
                  <a:pt x="22585" y="164782"/>
                </a:lnTo>
                <a:lnTo>
                  <a:pt x="22180" y="173759"/>
                </a:lnTo>
                <a:lnTo>
                  <a:pt x="22775" y="182880"/>
                </a:lnTo>
                <a:lnTo>
                  <a:pt x="23061" y="191762"/>
                </a:lnTo>
                <a:lnTo>
                  <a:pt x="33824" y="229743"/>
                </a:lnTo>
                <a:lnTo>
                  <a:pt x="63923" y="256032"/>
                </a:lnTo>
                <a:lnTo>
                  <a:pt x="89831" y="260604"/>
                </a:lnTo>
                <a:lnTo>
                  <a:pt x="141647" y="260604"/>
                </a:lnTo>
                <a:lnTo>
                  <a:pt x="140123" y="262128"/>
                </a:lnTo>
                <a:lnTo>
                  <a:pt x="134027" y="266700"/>
                </a:lnTo>
                <a:lnTo>
                  <a:pt x="115739" y="275844"/>
                </a:lnTo>
                <a:lnTo>
                  <a:pt x="108119" y="277368"/>
                </a:lnTo>
                <a:lnTo>
                  <a:pt x="102023" y="280416"/>
                </a:lnTo>
                <a:close/>
              </a:path>
              <a:path w="181610" h="280670">
                <a:moveTo>
                  <a:pt x="141647" y="260604"/>
                </a:moveTo>
                <a:lnTo>
                  <a:pt x="89831" y="260604"/>
                </a:lnTo>
                <a:lnTo>
                  <a:pt x="97785" y="260294"/>
                </a:lnTo>
                <a:lnTo>
                  <a:pt x="105452" y="259270"/>
                </a:lnTo>
                <a:lnTo>
                  <a:pt x="140499" y="235696"/>
                </a:lnTo>
                <a:lnTo>
                  <a:pt x="157268" y="193357"/>
                </a:lnTo>
                <a:lnTo>
                  <a:pt x="158364" y="176784"/>
                </a:lnTo>
                <a:lnTo>
                  <a:pt x="158358" y="173759"/>
                </a:lnTo>
                <a:lnTo>
                  <a:pt x="148124" y="129730"/>
                </a:lnTo>
                <a:lnTo>
                  <a:pt x="118787" y="99060"/>
                </a:lnTo>
                <a:lnTo>
                  <a:pt x="89831" y="91440"/>
                </a:lnTo>
                <a:lnTo>
                  <a:pt x="142361" y="91440"/>
                </a:lnTo>
                <a:lnTo>
                  <a:pt x="144886" y="93535"/>
                </a:lnTo>
                <a:lnTo>
                  <a:pt x="152149" y="101131"/>
                </a:lnTo>
                <a:lnTo>
                  <a:pt x="158411" y="109728"/>
                </a:lnTo>
                <a:lnTo>
                  <a:pt x="181271" y="109728"/>
                </a:lnTo>
                <a:lnTo>
                  <a:pt x="181271" y="240792"/>
                </a:lnTo>
                <a:lnTo>
                  <a:pt x="158411" y="240792"/>
                </a:lnTo>
                <a:lnTo>
                  <a:pt x="153839" y="246888"/>
                </a:lnTo>
                <a:lnTo>
                  <a:pt x="150791" y="252984"/>
                </a:lnTo>
                <a:lnTo>
                  <a:pt x="144695" y="257556"/>
                </a:lnTo>
                <a:lnTo>
                  <a:pt x="141647" y="260604"/>
                </a:lnTo>
                <a:close/>
              </a:path>
              <a:path w="181610" h="280670">
                <a:moveTo>
                  <a:pt x="181271" y="274320"/>
                </a:moveTo>
                <a:lnTo>
                  <a:pt x="158411" y="274320"/>
                </a:lnTo>
                <a:lnTo>
                  <a:pt x="158411" y="240792"/>
                </a:lnTo>
                <a:lnTo>
                  <a:pt x="181271" y="240792"/>
                </a:lnTo>
                <a:lnTo>
                  <a:pt x="181271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673485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39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39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39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1303" y="1298344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999759" y="121469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76405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4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581" y="103632"/>
                </a:lnTo>
                <a:lnTo>
                  <a:pt x="236458" y="108156"/>
                </a:lnTo>
                <a:lnTo>
                  <a:pt x="237363" y="119253"/>
                </a:lnTo>
                <a:lnTo>
                  <a:pt x="237670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581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45" y="53340"/>
                </a:lnTo>
                <a:lnTo>
                  <a:pt x="222908" y="59626"/>
                </a:lnTo>
                <a:lnTo>
                  <a:pt x="228409" y="71628"/>
                </a:lnTo>
                <a:lnTo>
                  <a:pt x="232481" y="84772"/>
                </a:lnTo>
                <a:lnTo>
                  <a:pt x="234696" y="99060"/>
                </a:lnTo>
                <a:lnTo>
                  <a:pt x="235581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353050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36969" y="121469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645034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820641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86895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98870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0668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593724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615545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66957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458"/>
                </a:lnTo>
                <a:lnTo>
                  <a:pt x="28956" y="219455"/>
                </a:lnTo>
                <a:lnTo>
                  <a:pt x="7620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1153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813"/>
                </a:lnTo>
                <a:lnTo>
                  <a:pt x="161544" y="227266"/>
                </a:lnTo>
                <a:lnTo>
                  <a:pt x="117038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215"/>
                </a:lnTo>
                <a:lnTo>
                  <a:pt x="139446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8872" y="300227"/>
                </a:lnTo>
                <a:lnTo>
                  <a:pt x="133707" y="298823"/>
                </a:lnTo>
                <a:lnTo>
                  <a:pt x="14611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9559"/>
                </a:lnTo>
                <a:lnTo>
                  <a:pt x="83820" y="292607"/>
                </a:lnTo>
                <a:lnTo>
                  <a:pt x="90154" y="295727"/>
                </a:lnTo>
                <a:lnTo>
                  <a:pt x="97917" y="298132"/>
                </a:lnTo>
                <a:lnTo>
                  <a:pt x="107394" y="299680"/>
                </a:lnTo>
                <a:lnTo>
                  <a:pt x="118872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871162" y="116066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0437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4375" y="79795"/>
                </a:lnTo>
                <a:lnTo>
                  <a:pt x="182570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302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059237" y="1160664"/>
            <a:ext cx="162358" cy="229899"/>
          </a:xfrm>
          <a:custGeom>
            <a:avLst/>
            <a:gdLst/>
            <a:ahLst/>
            <a:cxnLst/>
            <a:rect l="l" t="t" r="r" b="b"/>
            <a:pathLst>
              <a:path w="238125" h="337185">
                <a:moveTo>
                  <a:pt x="62484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5824"/>
                </a:lnTo>
                <a:lnTo>
                  <a:pt x="211264" y="115824"/>
                </a:lnTo>
                <a:lnTo>
                  <a:pt x="222313" y="133492"/>
                </a:lnTo>
                <a:lnTo>
                  <a:pt x="222563" y="134112"/>
                </a:lnTo>
                <a:lnTo>
                  <a:pt x="115824" y="134112"/>
                </a:lnTo>
                <a:lnTo>
                  <a:pt x="99845" y="136112"/>
                </a:lnTo>
                <a:lnTo>
                  <a:pt x="67056" y="166116"/>
                </a:lnTo>
                <a:lnTo>
                  <a:pt x="60960" y="210312"/>
                </a:lnTo>
                <a:lnTo>
                  <a:pt x="61817" y="225718"/>
                </a:lnTo>
                <a:lnTo>
                  <a:pt x="74676" y="263652"/>
                </a:lnTo>
                <a:lnTo>
                  <a:pt x="117348" y="283464"/>
                </a:lnTo>
                <a:lnTo>
                  <a:pt x="220091" y="283464"/>
                </a:lnTo>
                <a:lnTo>
                  <a:pt x="211201" y="298704"/>
                </a:lnTo>
                <a:lnTo>
                  <a:pt x="62484" y="298704"/>
                </a:lnTo>
                <a:lnTo>
                  <a:pt x="62484" y="329184"/>
                </a:lnTo>
                <a:close/>
              </a:path>
              <a:path w="238125" h="337185">
                <a:moveTo>
                  <a:pt x="211264" y="115824"/>
                </a:moveTo>
                <a:lnTo>
                  <a:pt x="64008" y="115824"/>
                </a:lnTo>
                <a:lnTo>
                  <a:pt x="69984" y="108156"/>
                </a:lnTo>
                <a:lnTo>
                  <a:pt x="110299" y="82486"/>
                </a:lnTo>
                <a:lnTo>
                  <a:pt x="134112" y="79248"/>
                </a:lnTo>
                <a:lnTo>
                  <a:pt x="156948" y="81510"/>
                </a:lnTo>
                <a:lnTo>
                  <a:pt x="177355" y="88201"/>
                </a:lnTo>
                <a:lnTo>
                  <a:pt x="195191" y="99179"/>
                </a:lnTo>
                <a:lnTo>
                  <a:pt x="210312" y="114300"/>
                </a:lnTo>
                <a:lnTo>
                  <a:pt x="211264" y="115824"/>
                </a:lnTo>
                <a:close/>
              </a:path>
              <a:path w="238125" h="337185">
                <a:moveTo>
                  <a:pt x="220091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688" y="210312"/>
                </a:lnTo>
                <a:lnTo>
                  <a:pt x="170140" y="198072"/>
                </a:lnTo>
                <a:lnTo>
                  <a:pt x="155686" y="152757"/>
                </a:lnTo>
                <a:lnTo>
                  <a:pt x="115824" y="134112"/>
                </a:lnTo>
                <a:lnTo>
                  <a:pt x="222563" y="134112"/>
                </a:lnTo>
                <a:lnTo>
                  <a:pt x="230886" y="154686"/>
                </a:lnTo>
                <a:lnTo>
                  <a:pt x="236029" y="178165"/>
                </a:lnTo>
                <a:lnTo>
                  <a:pt x="237744" y="204216"/>
                </a:lnTo>
                <a:lnTo>
                  <a:pt x="236029" y="231648"/>
                </a:lnTo>
                <a:lnTo>
                  <a:pt x="230886" y="256794"/>
                </a:lnTo>
                <a:lnTo>
                  <a:pt x="222313" y="279654"/>
                </a:lnTo>
                <a:lnTo>
                  <a:pt x="220091" y="283464"/>
                </a:lnTo>
                <a:close/>
              </a:path>
              <a:path w="238125" h="337185">
                <a:moveTo>
                  <a:pt x="135636" y="336804"/>
                </a:moveTo>
                <a:lnTo>
                  <a:pt x="96631" y="330374"/>
                </a:lnTo>
                <a:lnTo>
                  <a:pt x="62484" y="298704"/>
                </a:lnTo>
                <a:lnTo>
                  <a:pt x="211201" y="298704"/>
                </a:lnTo>
                <a:lnTo>
                  <a:pt x="178117" y="327660"/>
                </a:lnTo>
                <a:lnTo>
                  <a:pt x="135636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241078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441623" y="1214697"/>
            <a:ext cx="9663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67350" y="3074670"/>
            <a:ext cx="147550" cy="1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53841" y="3060123"/>
            <a:ext cx="173615" cy="17361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5" y="254508"/>
                </a:moveTo>
                <a:lnTo>
                  <a:pt x="78438" y="244602"/>
                </a:lnTo>
                <a:lnTo>
                  <a:pt x="37718" y="217551"/>
                </a:lnTo>
                <a:lnTo>
                  <a:pt x="10144" y="177355"/>
                </a:lnTo>
                <a:lnTo>
                  <a:pt x="0" y="128016"/>
                </a:lnTo>
                <a:lnTo>
                  <a:pt x="10144" y="78438"/>
                </a:lnTo>
                <a:lnTo>
                  <a:pt x="37718" y="37719"/>
                </a:lnTo>
                <a:lnTo>
                  <a:pt x="78438" y="10144"/>
                </a:lnTo>
                <a:lnTo>
                  <a:pt x="128015" y="0"/>
                </a:lnTo>
                <a:lnTo>
                  <a:pt x="177355" y="10144"/>
                </a:lnTo>
                <a:lnTo>
                  <a:pt x="217550" y="37719"/>
                </a:lnTo>
                <a:lnTo>
                  <a:pt x="217804" y="38100"/>
                </a:lnTo>
                <a:lnTo>
                  <a:pt x="128015" y="38100"/>
                </a:lnTo>
                <a:lnTo>
                  <a:pt x="93606" y="45077"/>
                </a:lnTo>
                <a:lnTo>
                  <a:pt x="65341" y="64198"/>
                </a:lnTo>
                <a:lnTo>
                  <a:pt x="45934" y="92749"/>
                </a:lnTo>
                <a:lnTo>
                  <a:pt x="38100" y="128016"/>
                </a:lnTo>
                <a:lnTo>
                  <a:pt x="45934" y="162401"/>
                </a:lnTo>
                <a:lnTo>
                  <a:pt x="65341" y="190500"/>
                </a:lnTo>
                <a:lnTo>
                  <a:pt x="93606" y="209454"/>
                </a:lnTo>
                <a:lnTo>
                  <a:pt x="128015" y="216408"/>
                </a:lnTo>
                <a:lnTo>
                  <a:pt x="218320" y="216408"/>
                </a:lnTo>
                <a:lnTo>
                  <a:pt x="217550" y="217551"/>
                </a:lnTo>
                <a:lnTo>
                  <a:pt x="177355" y="244602"/>
                </a:lnTo>
                <a:lnTo>
                  <a:pt x="128015" y="254508"/>
                </a:lnTo>
                <a:close/>
              </a:path>
              <a:path w="254634" h="254635">
                <a:moveTo>
                  <a:pt x="218320" y="216408"/>
                </a:moveTo>
                <a:lnTo>
                  <a:pt x="128015" y="216408"/>
                </a:lnTo>
                <a:lnTo>
                  <a:pt x="162401" y="209454"/>
                </a:lnTo>
                <a:lnTo>
                  <a:pt x="190499" y="190500"/>
                </a:lnTo>
                <a:lnTo>
                  <a:pt x="209454" y="162401"/>
                </a:lnTo>
                <a:lnTo>
                  <a:pt x="216407" y="128016"/>
                </a:lnTo>
                <a:lnTo>
                  <a:pt x="209454" y="92749"/>
                </a:lnTo>
                <a:lnTo>
                  <a:pt x="190499" y="64198"/>
                </a:lnTo>
                <a:lnTo>
                  <a:pt x="162401" y="45077"/>
                </a:lnTo>
                <a:lnTo>
                  <a:pt x="128015" y="38100"/>
                </a:lnTo>
                <a:lnTo>
                  <a:pt x="217804" y="38100"/>
                </a:lnTo>
                <a:lnTo>
                  <a:pt x="244601" y="78438"/>
                </a:lnTo>
                <a:lnTo>
                  <a:pt x="254507" y="128016"/>
                </a:lnTo>
                <a:lnTo>
                  <a:pt x="244601" y="177355"/>
                </a:lnTo>
                <a:lnTo>
                  <a:pt x="21832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73485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39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39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39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881303" y="1298344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999759" y="1214697"/>
            <a:ext cx="149629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176405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4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581" y="103632"/>
                </a:lnTo>
                <a:lnTo>
                  <a:pt x="236458" y="108156"/>
                </a:lnTo>
                <a:lnTo>
                  <a:pt x="237363" y="119253"/>
                </a:lnTo>
                <a:lnTo>
                  <a:pt x="237670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581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45" y="53340"/>
                </a:lnTo>
                <a:lnTo>
                  <a:pt x="222908" y="59626"/>
                </a:lnTo>
                <a:lnTo>
                  <a:pt x="228409" y="71628"/>
                </a:lnTo>
                <a:lnTo>
                  <a:pt x="232481" y="84772"/>
                </a:lnTo>
                <a:lnTo>
                  <a:pt x="234696" y="99060"/>
                </a:lnTo>
                <a:lnTo>
                  <a:pt x="235581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353050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536969" y="1214697"/>
            <a:ext cx="9663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645034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820641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986895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98870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0668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593724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615545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66957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458"/>
                </a:lnTo>
                <a:lnTo>
                  <a:pt x="28956" y="219455"/>
                </a:lnTo>
                <a:lnTo>
                  <a:pt x="7620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1153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813"/>
                </a:lnTo>
                <a:lnTo>
                  <a:pt x="161544" y="227266"/>
                </a:lnTo>
                <a:lnTo>
                  <a:pt x="117038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215"/>
                </a:lnTo>
                <a:lnTo>
                  <a:pt x="139446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8872" y="300227"/>
                </a:lnTo>
                <a:lnTo>
                  <a:pt x="133707" y="298823"/>
                </a:lnTo>
                <a:lnTo>
                  <a:pt x="14611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9559"/>
                </a:lnTo>
                <a:lnTo>
                  <a:pt x="83820" y="292607"/>
                </a:lnTo>
                <a:lnTo>
                  <a:pt x="90154" y="295727"/>
                </a:lnTo>
                <a:lnTo>
                  <a:pt x="97917" y="298132"/>
                </a:lnTo>
                <a:lnTo>
                  <a:pt x="107394" y="299680"/>
                </a:lnTo>
                <a:lnTo>
                  <a:pt x="118872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871162" y="116066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0437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4375" y="79795"/>
                </a:lnTo>
                <a:lnTo>
                  <a:pt x="182570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302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059237" y="1160664"/>
            <a:ext cx="162358" cy="229899"/>
          </a:xfrm>
          <a:custGeom>
            <a:avLst/>
            <a:gdLst/>
            <a:ahLst/>
            <a:cxnLst/>
            <a:rect l="l" t="t" r="r" b="b"/>
            <a:pathLst>
              <a:path w="238125" h="337185">
                <a:moveTo>
                  <a:pt x="62484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5824"/>
                </a:lnTo>
                <a:lnTo>
                  <a:pt x="211264" y="115824"/>
                </a:lnTo>
                <a:lnTo>
                  <a:pt x="222313" y="133492"/>
                </a:lnTo>
                <a:lnTo>
                  <a:pt x="222563" y="134112"/>
                </a:lnTo>
                <a:lnTo>
                  <a:pt x="115824" y="134112"/>
                </a:lnTo>
                <a:lnTo>
                  <a:pt x="99845" y="136112"/>
                </a:lnTo>
                <a:lnTo>
                  <a:pt x="67056" y="166116"/>
                </a:lnTo>
                <a:lnTo>
                  <a:pt x="60960" y="210312"/>
                </a:lnTo>
                <a:lnTo>
                  <a:pt x="61817" y="225718"/>
                </a:lnTo>
                <a:lnTo>
                  <a:pt x="74676" y="263652"/>
                </a:lnTo>
                <a:lnTo>
                  <a:pt x="117348" y="283464"/>
                </a:lnTo>
                <a:lnTo>
                  <a:pt x="220091" y="283464"/>
                </a:lnTo>
                <a:lnTo>
                  <a:pt x="211201" y="298704"/>
                </a:lnTo>
                <a:lnTo>
                  <a:pt x="62484" y="298704"/>
                </a:lnTo>
                <a:lnTo>
                  <a:pt x="62484" y="329184"/>
                </a:lnTo>
                <a:close/>
              </a:path>
              <a:path w="238125" h="337185">
                <a:moveTo>
                  <a:pt x="211264" y="115824"/>
                </a:moveTo>
                <a:lnTo>
                  <a:pt x="64008" y="115824"/>
                </a:lnTo>
                <a:lnTo>
                  <a:pt x="69984" y="108156"/>
                </a:lnTo>
                <a:lnTo>
                  <a:pt x="110299" y="82486"/>
                </a:lnTo>
                <a:lnTo>
                  <a:pt x="134112" y="79248"/>
                </a:lnTo>
                <a:lnTo>
                  <a:pt x="156948" y="81510"/>
                </a:lnTo>
                <a:lnTo>
                  <a:pt x="177355" y="88201"/>
                </a:lnTo>
                <a:lnTo>
                  <a:pt x="195191" y="99179"/>
                </a:lnTo>
                <a:lnTo>
                  <a:pt x="210312" y="114300"/>
                </a:lnTo>
                <a:lnTo>
                  <a:pt x="211264" y="115824"/>
                </a:lnTo>
                <a:close/>
              </a:path>
              <a:path w="238125" h="337185">
                <a:moveTo>
                  <a:pt x="220091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688" y="210312"/>
                </a:lnTo>
                <a:lnTo>
                  <a:pt x="170140" y="198072"/>
                </a:lnTo>
                <a:lnTo>
                  <a:pt x="155686" y="152757"/>
                </a:lnTo>
                <a:lnTo>
                  <a:pt x="115824" y="134112"/>
                </a:lnTo>
                <a:lnTo>
                  <a:pt x="222563" y="134112"/>
                </a:lnTo>
                <a:lnTo>
                  <a:pt x="230886" y="154686"/>
                </a:lnTo>
                <a:lnTo>
                  <a:pt x="236029" y="178165"/>
                </a:lnTo>
                <a:lnTo>
                  <a:pt x="237744" y="204216"/>
                </a:lnTo>
                <a:lnTo>
                  <a:pt x="236029" y="231648"/>
                </a:lnTo>
                <a:lnTo>
                  <a:pt x="230886" y="256794"/>
                </a:lnTo>
                <a:lnTo>
                  <a:pt x="222313" y="279654"/>
                </a:lnTo>
                <a:lnTo>
                  <a:pt x="220091" y="283464"/>
                </a:lnTo>
                <a:close/>
              </a:path>
              <a:path w="238125" h="337185">
                <a:moveTo>
                  <a:pt x="135636" y="336804"/>
                </a:moveTo>
                <a:lnTo>
                  <a:pt x="96631" y="330374"/>
                </a:lnTo>
                <a:lnTo>
                  <a:pt x="62484" y="298704"/>
                </a:lnTo>
                <a:lnTo>
                  <a:pt x="211201" y="298704"/>
                </a:lnTo>
                <a:lnTo>
                  <a:pt x="178117" y="327660"/>
                </a:lnTo>
                <a:lnTo>
                  <a:pt x="135636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241078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441623" y="1214697"/>
            <a:ext cx="96635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727518" y="2482735"/>
            <a:ext cx="1346661" cy="1342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18166" y="2468879"/>
            <a:ext cx="1365365" cy="1359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67350" y="3074670"/>
            <a:ext cx="147550" cy="1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53841" y="3060123"/>
            <a:ext cx="173615" cy="17361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5" y="254508"/>
                </a:moveTo>
                <a:lnTo>
                  <a:pt x="78438" y="244602"/>
                </a:lnTo>
                <a:lnTo>
                  <a:pt x="37718" y="217551"/>
                </a:lnTo>
                <a:lnTo>
                  <a:pt x="10144" y="177355"/>
                </a:lnTo>
                <a:lnTo>
                  <a:pt x="0" y="128016"/>
                </a:lnTo>
                <a:lnTo>
                  <a:pt x="10144" y="78438"/>
                </a:lnTo>
                <a:lnTo>
                  <a:pt x="37718" y="37719"/>
                </a:lnTo>
                <a:lnTo>
                  <a:pt x="78438" y="10144"/>
                </a:lnTo>
                <a:lnTo>
                  <a:pt x="128015" y="0"/>
                </a:lnTo>
                <a:lnTo>
                  <a:pt x="177355" y="10144"/>
                </a:lnTo>
                <a:lnTo>
                  <a:pt x="217550" y="37719"/>
                </a:lnTo>
                <a:lnTo>
                  <a:pt x="217804" y="38100"/>
                </a:lnTo>
                <a:lnTo>
                  <a:pt x="128015" y="38100"/>
                </a:lnTo>
                <a:lnTo>
                  <a:pt x="93606" y="45077"/>
                </a:lnTo>
                <a:lnTo>
                  <a:pt x="65341" y="64198"/>
                </a:lnTo>
                <a:lnTo>
                  <a:pt x="45934" y="92749"/>
                </a:lnTo>
                <a:lnTo>
                  <a:pt x="38100" y="128016"/>
                </a:lnTo>
                <a:lnTo>
                  <a:pt x="45934" y="162401"/>
                </a:lnTo>
                <a:lnTo>
                  <a:pt x="65341" y="190500"/>
                </a:lnTo>
                <a:lnTo>
                  <a:pt x="93606" y="209454"/>
                </a:lnTo>
                <a:lnTo>
                  <a:pt x="128015" y="216408"/>
                </a:lnTo>
                <a:lnTo>
                  <a:pt x="218320" y="216408"/>
                </a:lnTo>
                <a:lnTo>
                  <a:pt x="217550" y="217551"/>
                </a:lnTo>
                <a:lnTo>
                  <a:pt x="177355" y="244602"/>
                </a:lnTo>
                <a:lnTo>
                  <a:pt x="128015" y="254508"/>
                </a:lnTo>
                <a:close/>
              </a:path>
              <a:path w="254634" h="254635">
                <a:moveTo>
                  <a:pt x="218320" y="216408"/>
                </a:moveTo>
                <a:lnTo>
                  <a:pt x="128015" y="216408"/>
                </a:lnTo>
                <a:lnTo>
                  <a:pt x="162401" y="209454"/>
                </a:lnTo>
                <a:lnTo>
                  <a:pt x="190499" y="190500"/>
                </a:lnTo>
                <a:lnTo>
                  <a:pt x="209454" y="162401"/>
                </a:lnTo>
                <a:lnTo>
                  <a:pt x="216407" y="128016"/>
                </a:lnTo>
                <a:lnTo>
                  <a:pt x="209454" y="92749"/>
                </a:lnTo>
                <a:lnTo>
                  <a:pt x="190499" y="64198"/>
                </a:lnTo>
                <a:lnTo>
                  <a:pt x="162401" y="45077"/>
                </a:lnTo>
                <a:lnTo>
                  <a:pt x="128015" y="38100"/>
                </a:lnTo>
                <a:lnTo>
                  <a:pt x="217804" y="38100"/>
                </a:lnTo>
                <a:lnTo>
                  <a:pt x="244601" y="78438"/>
                </a:lnTo>
                <a:lnTo>
                  <a:pt x="254507" y="128016"/>
                </a:lnTo>
                <a:lnTo>
                  <a:pt x="244601" y="177355"/>
                </a:lnTo>
                <a:lnTo>
                  <a:pt x="21832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876896" y="2413807"/>
            <a:ext cx="3140219" cy="3163166"/>
          </a:xfrm>
          <a:custGeom>
            <a:avLst/>
            <a:gdLst/>
            <a:ahLst/>
            <a:cxnLst/>
            <a:rect l="l" t="t" r="r" b="b"/>
            <a:pathLst>
              <a:path w="4605655" h="4639309">
                <a:moveTo>
                  <a:pt x="3240024" y="4639056"/>
                </a:moveTo>
                <a:lnTo>
                  <a:pt x="3217164" y="4628388"/>
                </a:lnTo>
                <a:lnTo>
                  <a:pt x="3685032" y="3660648"/>
                </a:lnTo>
                <a:lnTo>
                  <a:pt x="3919728" y="3227832"/>
                </a:lnTo>
                <a:lnTo>
                  <a:pt x="4418076" y="3112008"/>
                </a:lnTo>
                <a:lnTo>
                  <a:pt x="4255008" y="2602992"/>
                </a:lnTo>
                <a:lnTo>
                  <a:pt x="4308348" y="2289048"/>
                </a:lnTo>
                <a:lnTo>
                  <a:pt x="4073652" y="2019300"/>
                </a:lnTo>
                <a:lnTo>
                  <a:pt x="4037076" y="1780032"/>
                </a:lnTo>
                <a:lnTo>
                  <a:pt x="4568952" y="1274064"/>
                </a:lnTo>
                <a:lnTo>
                  <a:pt x="3767328" y="483108"/>
                </a:lnTo>
                <a:lnTo>
                  <a:pt x="0" y="25908"/>
                </a:lnTo>
                <a:lnTo>
                  <a:pt x="3048" y="0"/>
                </a:lnTo>
                <a:lnTo>
                  <a:pt x="3779520" y="458724"/>
                </a:lnTo>
                <a:lnTo>
                  <a:pt x="4605528" y="1275588"/>
                </a:lnTo>
                <a:lnTo>
                  <a:pt x="4064508" y="1789176"/>
                </a:lnTo>
                <a:lnTo>
                  <a:pt x="4098036" y="2007108"/>
                </a:lnTo>
                <a:lnTo>
                  <a:pt x="4335780" y="2281428"/>
                </a:lnTo>
                <a:lnTo>
                  <a:pt x="4280916" y="2601468"/>
                </a:lnTo>
                <a:lnTo>
                  <a:pt x="4450080" y="3130296"/>
                </a:lnTo>
                <a:lnTo>
                  <a:pt x="3936492" y="3250692"/>
                </a:lnTo>
                <a:lnTo>
                  <a:pt x="3707892" y="3671316"/>
                </a:lnTo>
                <a:lnTo>
                  <a:pt x="3240024" y="4639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930389" y="1686444"/>
            <a:ext cx="2627168" cy="2340119"/>
          </a:xfrm>
          <a:custGeom>
            <a:avLst/>
            <a:gdLst/>
            <a:ahLst/>
            <a:cxnLst/>
            <a:rect l="l" t="t" r="r" b="b"/>
            <a:pathLst>
              <a:path w="3853179" h="3432175">
                <a:moveTo>
                  <a:pt x="3849624" y="3432048"/>
                </a:moveTo>
                <a:lnTo>
                  <a:pt x="1129284" y="3214116"/>
                </a:lnTo>
                <a:lnTo>
                  <a:pt x="475488" y="2746248"/>
                </a:lnTo>
                <a:lnTo>
                  <a:pt x="633983" y="2421636"/>
                </a:lnTo>
                <a:lnTo>
                  <a:pt x="493775" y="2308860"/>
                </a:lnTo>
                <a:lnTo>
                  <a:pt x="493775" y="2101596"/>
                </a:lnTo>
                <a:lnTo>
                  <a:pt x="658367" y="2090928"/>
                </a:lnTo>
                <a:lnTo>
                  <a:pt x="0" y="1508760"/>
                </a:lnTo>
                <a:lnTo>
                  <a:pt x="711708" y="0"/>
                </a:lnTo>
                <a:lnTo>
                  <a:pt x="734567" y="12191"/>
                </a:lnTo>
                <a:lnTo>
                  <a:pt x="30480" y="1502664"/>
                </a:lnTo>
                <a:lnTo>
                  <a:pt x="720851" y="2113788"/>
                </a:lnTo>
                <a:lnTo>
                  <a:pt x="518159" y="2125980"/>
                </a:lnTo>
                <a:lnTo>
                  <a:pt x="518159" y="2296668"/>
                </a:lnTo>
                <a:lnTo>
                  <a:pt x="665988" y="2414016"/>
                </a:lnTo>
                <a:lnTo>
                  <a:pt x="507492" y="2738628"/>
                </a:lnTo>
                <a:lnTo>
                  <a:pt x="1138427" y="3189732"/>
                </a:lnTo>
                <a:lnTo>
                  <a:pt x="3852672" y="3407664"/>
                </a:lnTo>
                <a:lnTo>
                  <a:pt x="3849624" y="3432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1043" y="1623060"/>
            <a:ext cx="6800851" cy="40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73584" y="3081943"/>
            <a:ext cx="121574" cy="122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27614" y="634884"/>
            <a:ext cx="156903" cy="156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427614" y="1125335"/>
            <a:ext cx="156903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737263" y="635924"/>
            <a:ext cx="124691" cy="154997"/>
          </a:xfrm>
          <a:custGeom>
            <a:avLst/>
            <a:gdLst/>
            <a:ahLst/>
            <a:cxnLst/>
            <a:rect l="l" t="t" r="r" b="b"/>
            <a:pathLst>
              <a:path w="182879" h="227330">
                <a:moveTo>
                  <a:pt x="174738" y="190500"/>
                </a:moveTo>
                <a:lnTo>
                  <a:pt x="108204" y="190500"/>
                </a:lnTo>
                <a:lnTo>
                  <a:pt x="126492" y="184404"/>
                </a:lnTo>
                <a:lnTo>
                  <a:pt x="129540" y="181356"/>
                </a:lnTo>
                <a:lnTo>
                  <a:pt x="132588" y="176784"/>
                </a:lnTo>
                <a:lnTo>
                  <a:pt x="135636" y="173736"/>
                </a:lnTo>
                <a:lnTo>
                  <a:pt x="137033" y="169545"/>
                </a:lnTo>
                <a:lnTo>
                  <a:pt x="111252" y="138684"/>
                </a:lnTo>
                <a:lnTo>
                  <a:pt x="103632" y="135636"/>
                </a:lnTo>
                <a:lnTo>
                  <a:pt x="88392" y="132588"/>
                </a:lnTo>
                <a:lnTo>
                  <a:pt x="80772" y="129540"/>
                </a:lnTo>
                <a:lnTo>
                  <a:pt x="73152" y="128016"/>
                </a:lnTo>
                <a:lnTo>
                  <a:pt x="33528" y="114300"/>
                </a:lnTo>
                <a:lnTo>
                  <a:pt x="13716" y="91440"/>
                </a:lnTo>
                <a:lnTo>
                  <a:pt x="10834" y="86320"/>
                </a:lnTo>
                <a:lnTo>
                  <a:pt x="8953" y="80200"/>
                </a:lnTo>
                <a:lnTo>
                  <a:pt x="7929" y="73223"/>
                </a:lnTo>
                <a:lnTo>
                  <a:pt x="7804" y="70104"/>
                </a:lnTo>
                <a:lnTo>
                  <a:pt x="7727" y="64008"/>
                </a:lnTo>
                <a:lnTo>
                  <a:pt x="8167" y="57792"/>
                </a:lnTo>
                <a:lnTo>
                  <a:pt x="28098" y="21359"/>
                </a:lnTo>
                <a:lnTo>
                  <a:pt x="66532" y="2571"/>
                </a:lnTo>
                <a:lnTo>
                  <a:pt x="88392" y="0"/>
                </a:lnTo>
                <a:lnTo>
                  <a:pt x="97250" y="285"/>
                </a:lnTo>
                <a:lnTo>
                  <a:pt x="105537" y="1142"/>
                </a:lnTo>
                <a:lnTo>
                  <a:pt x="113252" y="2571"/>
                </a:lnTo>
                <a:lnTo>
                  <a:pt x="120396" y="4571"/>
                </a:lnTo>
                <a:lnTo>
                  <a:pt x="128135" y="6262"/>
                </a:lnTo>
                <a:lnTo>
                  <a:pt x="163925" y="31551"/>
                </a:lnTo>
                <a:lnTo>
                  <a:pt x="166775" y="36576"/>
                </a:lnTo>
                <a:lnTo>
                  <a:pt x="82296" y="36576"/>
                </a:lnTo>
                <a:lnTo>
                  <a:pt x="79248" y="38100"/>
                </a:lnTo>
                <a:lnTo>
                  <a:pt x="74676" y="38100"/>
                </a:lnTo>
                <a:lnTo>
                  <a:pt x="71628" y="39624"/>
                </a:lnTo>
                <a:lnTo>
                  <a:pt x="67056" y="41148"/>
                </a:lnTo>
                <a:lnTo>
                  <a:pt x="60960" y="44196"/>
                </a:lnTo>
                <a:lnTo>
                  <a:pt x="57912" y="47244"/>
                </a:lnTo>
                <a:lnTo>
                  <a:pt x="53340" y="56388"/>
                </a:lnTo>
                <a:lnTo>
                  <a:pt x="53340" y="65532"/>
                </a:lnTo>
                <a:lnTo>
                  <a:pt x="54864" y="70104"/>
                </a:lnTo>
                <a:lnTo>
                  <a:pt x="56388" y="71628"/>
                </a:lnTo>
                <a:lnTo>
                  <a:pt x="57912" y="74676"/>
                </a:lnTo>
                <a:lnTo>
                  <a:pt x="60960" y="77724"/>
                </a:lnTo>
                <a:lnTo>
                  <a:pt x="65532" y="79248"/>
                </a:lnTo>
                <a:lnTo>
                  <a:pt x="70104" y="82296"/>
                </a:lnTo>
                <a:lnTo>
                  <a:pt x="76200" y="83820"/>
                </a:lnTo>
                <a:lnTo>
                  <a:pt x="85344" y="86868"/>
                </a:lnTo>
                <a:lnTo>
                  <a:pt x="91868" y="88272"/>
                </a:lnTo>
                <a:lnTo>
                  <a:pt x="118872" y="94488"/>
                </a:lnTo>
                <a:lnTo>
                  <a:pt x="121920" y="96012"/>
                </a:lnTo>
                <a:lnTo>
                  <a:pt x="128016" y="97536"/>
                </a:lnTo>
                <a:lnTo>
                  <a:pt x="166116" y="117729"/>
                </a:lnTo>
                <a:lnTo>
                  <a:pt x="182880" y="158496"/>
                </a:lnTo>
                <a:lnTo>
                  <a:pt x="182570" y="165354"/>
                </a:lnTo>
                <a:lnTo>
                  <a:pt x="181546" y="172212"/>
                </a:lnTo>
                <a:lnTo>
                  <a:pt x="179665" y="179070"/>
                </a:lnTo>
                <a:lnTo>
                  <a:pt x="176784" y="185928"/>
                </a:lnTo>
                <a:lnTo>
                  <a:pt x="174738" y="190500"/>
                </a:lnTo>
                <a:close/>
              </a:path>
              <a:path w="182879" h="227330">
                <a:moveTo>
                  <a:pt x="175260" y="70104"/>
                </a:moveTo>
                <a:lnTo>
                  <a:pt x="129540" y="70104"/>
                </a:lnTo>
                <a:lnTo>
                  <a:pt x="129540" y="64008"/>
                </a:lnTo>
                <a:lnTo>
                  <a:pt x="128016" y="57912"/>
                </a:lnTo>
                <a:lnTo>
                  <a:pt x="124968" y="53340"/>
                </a:lnTo>
                <a:lnTo>
                  <a:pt x="123444" y="50292"/>
                </a:lnTo>
                <a:lnTo>
                  <a:pt x="120396" y="45720"/>
                </a:lnTo>
                <a:lnTo>
                  <a:pt x="115824" y="44196"/>
                </a:lnTo>
                <a:lnTo>
                  <a:pt x="112776" y="41148"/>
                </a:lnTo>
                <a:lnTo>
                  <a:pt x="108204" y="39624"/>
                </a:lnTo>
                <a:lnTo>
                  <a:pt x="102108" y="38100"/>
                </a:lnTo>
                <a:lnTo>
                  <a:pt x="97536" y="38100"/>
                </a:lnTo>
                <a:lnTo>
                  <a:pt x="92964" y="36576"/>
                </a:lnTo>
                <a:lnTo>
                  <a:pt x="166775" y="36576"/>
                </a:lnTo>
                <a:lnTo>
                  <a:pt x="167640" y="38100"/>
                </a:lnTo>
                <a:lnTo>
                  <a:pt x="170759" y="45243"/>
                </a:lnTo>
                <a:lnTo>
                  <a:pt x="173164" y="52959"/>
                </a:lnTo>
                <a:lnTo>
                  <a:pt x="174712" y="61245"/>
                </a:lnTo>
                <a:lnTo>
                  <a:pt x="175260" y="70104"/>
                </a:lnTo>
                <a:close/>
              </a:path>
              <a:path w="182879" h="227330">
                <a:moveTo>
                  <a:pt x="92964" y="227076"/>
                </a:moveTo>
                <a:lnTo>
                  <a:pt x="83843" y="226790"/>
                </a:lnTo>
                <a:lnTo>
                  <a:pt x="74866" y="225933"/>
                </a:lnTo>
                <a:lnTo>
                  <a:pt x="66174" y="224504"/>
                </a:lnTo>
                <a:lnTo>
                  <a:pt x="57912" y="222504"/>
                </a:lnTo>
                <a:lnTo>
                  <a:pt x="49291" y="220789"/>
                </a:lnTo>
                <a:lnTo>
                  <a:pt x="16383" y="198501"/>
                </a:lnTo>
                <a:lnTo>
                  <a:pt x="333" y="160639"/>
                </a:lnTo>
                <a:lnTo>
                  <a:pt x="0" y="150876"/>
                </a:lnTo>
                <a:lnTo>
                  <a:pt x="45720" y="150876"/>
                </a:lnTo>
                <a:lnTo>
                  <a:pt x="45720" y="158496"/>
                </a:lnTo>
                <a:lnTo>
                  <a:pt x="47244" y="164592"/>
                </a:lnTo>
                <a:lnTo>
                  <a:pt x="50292" y="169164"/>
                </a:lnTo>
                <a:lnTo>
                  <a:pt x="51816" y="173736"/>
                </a:lnTo>
                <a:lnTo>
                  <a:pt x="56388" y="178308"/>
                </a:lnTo>
                <a:lnTo>
                  <a:pt x="60960" y="181356"/>
                </a:lnTo>
                <a:lnTo>
                  <a:pt x="64008" y="184404"/>
                </a:lnTo>
                <a:lnTo>
                  <a:pt x="70104" y="187452"/>
                </a:lnTo>
                <a:lnTo>
                  <a:pt x="82296" y="190500"/>
                </a:lnTo>
                <a:lnTo>
                  <a:pt x="174738" y="190500"/>
                </a:lnTo>
                <a:lnTo>
                  <a:pt x="173950" y="192262"/>
                </a:lnTo>
                <a:lnTo>
                  <a:pt x="139660" y="219908"/>
                </a:lnTo>
                <a:lnTo>
                  <a:pt x="103203" y="226790"/>
                </a:lnTo>
                <a:lnTo>
                  <a:pt x="9296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869228" y="648393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4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4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4" h="205740">
                <a:moveTo>
                  <a:pt x="96012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50292" y="204216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2212"/>
                </a:lnTo>
                <a:lnTo>
                  <a:pt x="100584" y="172212"/>
                </a:lnTo>
                <a:lnTo>
                  <a:pt x="100584" y="204216"/>
                </a:lnTo>
                <a:lnTo>
                  <a:pt x="96012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947159" y="677487"/>
            <a:ext cx="103909" cy="113434"/>
          </a:xfrm>
          <a:custGeom>
            <a:avLst/>
            <a:gdLst/>
            <a:ahLst/>
            <a:cxnLst/>
            <a:rect l="l" t="t" r="r" b="b"/>
            <a:pathLst>
              <a:path w="152400" h="166369">
                <a:moveTo>
                  <a:pt x="47244" y="53340"/>
                </a:moveTo>
                <a:lnTo>
                  <a:pt x="4572" y="53340"/>
                </a:lnTo>
                <a:lnTo>
                  <a:pt x="5119" y="45862"/>
                </a:lnTo>
                <a:lnTo>
                  <a:pt x="28956" y="12192"/>
                </a:lnTo>
                <a:lnTo>
                  <a:pt x="36576" y="7620"/>
                </a:lnTo>
                <a:lnTo>
                  <a:pt x="77724" y="0"/>
                </a:lnTo>
                <a:lnTo>
                  <a:pt x="86868" y="0"/>
                </a:lnTo>
                <a:lnTo>
                  <a:pt x="94488" y="1524"/>
                </a:lnTo>
                <a:lnTo>
                  <a:pt x="102108" y="1524"/>
                </a:lnTo>
                <a:lnTo>
                  <a:pt x="111252" y="3048"/>
                </a:lnTo>
                <a:lnTo>
                  <a:pt x="117348" y="4572"/>
                </a:lnTo>
                <a:lnTo>
                  <a:pt x="124968" y="9144"/>
                </a:lnTo>
                <a:lnTo>
                  <a:pt x="131064" y="12192"/>
                </a:lnTo>
                <a:lnTo>
                  <a:pt x="137160" y="16764"/>
                </a:lnTo>
                <a:lnTo>
                  <a:pt x="141732" y="21336"/>
                </a:lnTo>
                <a:lnTo>
                  <a:pt x="144780" y="27432"/>
                </a:lnTo>
                <a:lnTo>
                  <a:pt x="145389" y="28956"/>
                </a:lnTo>
                <a:lnTo>
                  <a:pt x="67056" y="28956"/>
                </a:lnTo>
                <a:lnTo>
                  <a:pt x="60960" y="30480"/>
                </a:lnTo>
                <a:lnTo>
                  <a:pt x="56388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7244" y="53340"/>
                </a:lnTo>
                <a:close/>
              </a:path>
              <a:path w="152400" h="166369">
                <a:moveTo>
                  <a:pt x="53340" y="166116"/>
                </a:moveTo>
                <a:lnTo>
                  <a:pt x="45720" y="166116"/>
                </a:lnTo>
                <a:lnTo>
                  <a:pt x="38100" y="164592"/>
                </a:lnTo>
                <a:lnTo>
                  <a:pt x="0" y="13411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7536"/>
                </a:lnTo>
                <a:lnTo>
                  <a:pt x="7620" y="91440"/>
                </a:lnTo>
                <a:lnTo>
                  <a:pt x="10668" y="86868"/>
                </a:lnTo>
                <a:lnTo>
                  <a:pt x="16764" y="83820"/>
                </a:lnTo>
                <a:lnTo>
                  <a:pt x="21336" y="79248"/>
                </a:lnTo>
                <a:lnTo>
                  <a:pt x="27432" y="77724"/>
                </a:lnTo>
                <a:lnTo>
                  <a:pt x="33528" y="74676"/>
                </a:lnTo>
                <a:lnTo>
                  <a:pt x="45720" y="71628"/>
                </a:lnTo>
                <a:lnTo>
                  <a:pt x="53340" y="71628"/>
                </a:lnTo>
                <a:lnTo>
                  <a:pt x="59436" y="70104"/>
                </a:lnTo>
                <a:lnTo>
                  <a:pt x="65532" y="70104"/>
                </a:lnTo>
                <a:lnTo>
                  <a:pt x="71628" y="68580"/>
                </a:lnTo>
                <a:lnTo>
                  <a:pt x="77724" y="68580"/>
                </a:lnTo>
                <a:lnTo>
                  <a:pt x="83820" y="67056"/>
                </a:lnTo>
                <a:lnTo>
                  <a:pt x="88392" y="65532"/>
                </a:lnTo>
                <a:lnTo>
                  <a:pt x="92964" y="65532"/>
                </a:lnTo>
                <a:lnTo>
                  <a:pt x="97536" y="62484"/>
                </a:lnTo>
                <a:lnTo>
                  <a:pt x="100584" y="60960"/>
                </a:lnTo>
                <a:lnTo>
                  <a:pt x="103632" y="57912"/>
                </a:lnTo>
                <a:lnTo>
                  <a:pt x="105156" y="54864"/>
                </a:lnTo>
                <a:lnTo>
                  <a:pt x="103632" y="50292"/>
                </a:lnTo>
                <a:lnTo>
                  <a:pt x="103632" y="42672"/>
                </a:lnTo>
                <a:lnTo>
                  <a:pt x="100584" y="36576"/>
                </a:lnTo>
                <a:lnTo>
                  <a:pt x="99060" y="35052"/>
                </a:lnTo>
                <a:lnTo>
                  <a:pt x="89916" y="30480"/>
                </a:lnTo>
                <a:lnTo>
                  <a:pt x="86868" y="30480"/>
                </a:lnTo>
                <a:lnTo>
                  <a:pt x="83820" y="28956"/>
                </a:lnTo>
                <a:lnTo>
                  <a:pt x="145389" y="28956"/>
                </a:lnTo>
                <a:lnTo>
                  <a:pt x="147828" y="35052"/>
                </a:lnTo>
                <a:lnTo>
                  <a:pt x="147828" y="85344"/>
                </a:lnTo>
                <a:lnTo>
                  <a:pt x="103632" y="85344"/>
                </a:lnTo>
                <a:lnTo>
                  <a:pt x="100584" y="88392"/>
                </a:lnTo>
                <a:lnTo>
                  <a:pt x="97536" y="88392"/>
                </a:lnTo>
                <a:lnTo>
                  <a:pt x="94488" y="89916"/>
                </a:lnTo>
                <a:lnTo>
                  <a:pt x="91440" y="89916"/>
                </a:lnTo>
                <a:lnTo>
                  <a:pt x="88392" y="91440"/>
                </a:lnTo>
                <a:lnTo>
                  <a:pt x="82296" y="91440"/>
                </a:lnTo>
                <a:lnTo>
                  <a:pt x="79248" y="92964"/>
                </a:lnTo>
                <a:lnTo>
                  <a:pt x="71628" y="92964"/>
                </a:lnTo>
                <a:lnTo>
                  <a:pt x="68580" y="94488"/>
                </a:lnTo>
                <a:lnTo>
                  <a:pt x="65532" y="94488"/>
                </a:lnTo>
                <a:lnTo>
                  <a:pt x="62484" y="96012"/>
                </a:lnTo>
                <a:lnTo>
                  <a:pt x="57912" y="96012"/>
                </a:lnTo>
                <a:lnTo>
                  <a:pt x="54864" y="97536"/>
                </a:lnTo>
                <a:lnTo>
                  <a:pt x="53340" y="99060"/>
                </a:lnTo>
                <a:lnTo>
                  <a:pt x="50292" y="100584"/>
                </a:lnTo>
                <a:lnTo>
                  <a:pt x="44196" y="106680"/>
                </a:lnTo>
                <a:lnTo>
                  <a:pt x="42672" y="109728"/>
                </a:lnTo>
                <a:lnTo>
                  <a:pt x="42672" y="124968"/>
                </a:lnTo>
                <a:lnTo>
                  <a:pt x="44196" y="126492"/>
                </a:lnTo>
                <a:lnTo>
                  <a:pt x="45720" y="129540"/>
                </a:lnTo>
                <a:lnTo>
                  <a:pt x="48768" y="131064"/>
                </a:lnTo>
                <a:lnTo>
                  <a:pt x="50292" y="132588"/>
                </a:lnTo>
                <a:lnTo>
                  <a:pt x="59436" y="137160"/>
                </a:lnTo>
                <a:lnTo>
                  <a:pt x="147828" y="137160"/>
                </a:lnTo>
                <a:lnTo>
                  <a:pt x="147828" y="140208"/>
                </a:lnTo>
                <a:lnTo>
                  <a:pt x="149047" y="146304"/>
                </a:lnTo>
                <a:lnTo>
                  <a:pt x="106680" y="146304"/>
                </a:lnTo>
                <a:lnTo>
                  <a:pt x="100941" y="151471"/>
                </a:lnTo>
                <a:lnTo>
                  <a:pt x="95059" y="155638"/>
                </a:lnTo>
                <a:lnTo>
                  <a:pt x="60221" y="165830"/>
                </a:lnTo>
                <a:lnTo>
                  <a:pt x="53340" y="166116"/>
                </a:lnTo>
                <a:close/>
              </a:path>
              <a:path w="152400" h="166369">
                <a:moveTo>
                  <a:pt x="147828" y="137160"/>
                </a:moveTo>
                <a:lnTo>
                  <a:pt x="77724" y="137160"/>
                </a:lnTo>
                <a:lnTo>
                  <a:pt x="83820" y="135636"/>
                </a:lnTo>
                <a:lnTo>
                  <a:pt x="97536" y="126492"/>
                </a:lnTo>
                <a:lnTo>
                  <a:pt x="99060" y="123444"/>
                </a:lnTo>
                <a:lnTo>
                  <a:pt x="102108" y="118872"/>
                </a:lnTo>
                <a:lnTo>
                  <a:pt x="103632" y="114300"/>
                </a:lnTo>
                <a:lnTo>
                  <a:pt x="103632" y="85344"/>
                </a:lnTo>
                <a:lnTo>
                  <a:pt x="147828" y="85344"/>
                </a:lnTo>
                <a:lnTo>
                  <a:pt x="147828" y="137160"/>
                </a:lnTo>
                <a:close/>
              </a:path>
              <a:path w="152400" h="166369">
                <a:moveTo>
                  <a:pt x="152400" y="161544"/>
                </a:moveTo>
                <a:lnTo>
                  <a:pt x="109728" y="161544"/>
                </a:lnTo>
                <a:lnTo>
                  <a:pt x="108204" y="160020"/>
                </a:lnTo>
                <a:lnTo>
                  <a:pt x="108204" y="156972"/>
                </a:lnTo>
                <a:lnTo>
                  <a:pt x="106680" y="153924"/>
                </a:lnTo>
                <a:lnTo>
                  <a:pt x="106680" y="146304"/>
                </a:lnTo>
                <a:lnTo>
                  <a:pt x="149047" y="146304"/>
                </a:lnTo>
                <a:lnTo>
                  <a:pt x="149352" y="147828"/>
                </a:lnTo>
                <a:lnTo>
                  <a:pt x="149352" y="153924"/>
                </a:lnTo>
                <a:lnTo>
                  <a:pt x="150876" y="158496"/>
                </a:lnTo>
                <a:lnTo>
                  <a:pt x="152400" y="161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058343" y="680604"/>
            <a:ext cx="110403" cy="144607"/>
          </a:xfrm>
          <a:custGeom>
            <a:avLst/>
            <a:gdLst/>
            <a:ahLst/>
            <a:cxnLst/>
            <a:rect l="l" t="t" r="r" b="b"/>
            <a:pathLst>
              <a:path w="161925" h="212090">
                <a:moveTo>
                  <a:pt x="96012" y="176784"/>
                </a:moveTo>
                <a:lnTo>
                  <a:pt x="45720" y="176784"/>
                </a:lnTo>
                <a:lnTo>
                  <a:pt x="50292" y="173736"/>
                </a:lnTo>
                <a:lnTo>
                  <a:pt x="53340" y="170688"/>
                </a:lnTo>
                <a:lnTo>
                  <a:pt x="56388" y="166116"/>
                </a:lnTo>
                <a:lnTo>
                  <a:pt x="56388" y="150876"/>
                </a:lnTo>
                <a:lnTo>
                  <a:pt x="54864" y="147828"/>
                </a:lnTo>
                <a:lnTo>
                  <a:pt x="0" y="0"/>
                </a:lnTo>
                <a:lnTo>
                  <a:pt x="45720" y="0"/>
                </a:lnTo>
                <a:lnTo>
                  <a:pt x="82296" y="108204"/>
                </a:lnTo>
                <a:lnTo>
                  <a:pt x="121433" y="108204"/>
                </a:lnTo>
                <a:lnTo>
                  <a:pt x="96012" y="176784"/>
                </a:lnTo>
                <a:close/>
              </a:path>
              <a:path w="161925" h="212090">
                <a:moveTo>
                  <a:pt x="121433" y="108204"/>
                </a:moveTo>
                <a:lnTo>
                  <a:pt x="82296" y="108204"/>
                </a:lnTo>
                <a:lnTo>
                  <a:pt x="117348" y="0"/>
                </a:lnTo>
                <a:lnTo>
                  <a:pt x="161544" y="0"/>
                </a:lnTo>
                <a:lnTo>
                  <a:pt x="121433" y="108204"/>
                </a:lnTo>
                <a:close/>
              </a:path>
              <a:path w="161925" h="212090">
                <a:moveTo>
                  <a:pt x="41148" y="211836"/>
                </a:moveTo>
                <a:lnTo>
                  <a:pt x="19812" y="211836"/>
                </a:lnTo>
                <a:lnTo>
                  <a:pt x="15240" y="210312"/>
                </a:lnTo>
                <a:lnTo>
                  <a:pt x="15240" y="175260"/>
                </a:lnTo>
                <a:lnTo>
                  <a:pt x="18288" y="175260"/>
                </a:lnTo>
                <a:lnTo>
                  <a:pt x="22860" y="176784"/>
                </a:lnTo>
                <a:lnTo>
                  <a:pt x="96012" y="176784"/>
                </a:lnTo>
                <a:lnTo>
                  <a:pt x="69651" y="207978"/>
                </a:lnTo>
                <a:lnTo>
                  <a:pt x="51982" y="211502"/>
                </a:lnTo>
                <a:lnTo>
                  <a:pt x="41148" y="211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173682" y="677487"/>
            <a:ext cx="100013" cy="113434"/>
          </a:xfrm>
          <a:custGeom>
            <a:avLst/>
            <a:gdLst/>
            <a:ahLst/>
            <a:cxnLst/>
            <a:rect l="l" t="t" r="r" b="b"/>
            <a:pathLst>
              <a:path w="146685" h="166369">
                <a:moveTo>
                  <a:pt x="140776" y="137160"/>
                </a:moveTo>
                <a:lnTo>
                  <a:pt x="83820" y="137160"/>
                </a:lnTo>
                <a:lnTo>
                  <a:pt x="92964" y="132588"/>
                </a:lnTo>
                <a:lnTo>
                  <a:pt x="94488" y="131064"/>
                </a:lnTo>
                <a:lnTo>
                  <a:pt x="97536" y="129540"/>
                </a:lnTo>
                <a:lnTo>
                  <a:pt x="99060" y="126492"/>
                </a:lnTo>
                <a:lnTo>
                  <a:pt x="100584" y="124968"/>
                </a:lnTo>
                <a:lnTo>
                  <a:pt x="102108" y="121920"/>
                </a:lnTo>
                <a:lnTo>
                  <a:pt x="102108" y="111252"/>
                </a:lnTo>
                <a:lnTo>
                  <a:pt x="97536" y="106680"/>
                </a:lnTo>
                <a:lnTo>
                  <a:pt x="88392" y="103632"/>
                </a:lnTo>
                <a:lnTo>
                  <a:pt x="81843" y="100464"/>
                </a:lnTo>
                <a:lnTo>
                  <a:pt x="73723" y="97726"/>
                </a:lnTo>
                <a:lnTo>
                  <a:pt x="64174" y="95273"/>
                </a:lnTo>
                <a:lnTo>
                  <a:pt x="53340" y="92964"/>
                </a:lnTo>
                <a:lnTo>
                  <a:pt x="45720" y="91440"/>
                </a:lnTo>
                <a:lnTo>
                  <a:pt x="33528" y="88392"/>
                </a:lnTo>
                <a:lnTo>
                  <a:pt x="7620" y="68580"/>
                </a:lnTo>
                <a:lnTo>
                  <a:pt x="4572" y="64008"/>
                </a:lnTo>
                <a:lnTo>
                  <a:pt x="3048" y="57912"/>
                </a:lnTo>
                <a:lnTo>
                  <a:pt x="3170" y="48768"/>
                </a:lnTo>
                <a:lnTo>
                  <a:pt x="3357" y="44124"/>
                </a:lnTo>
                <a:lnTo>
                  <a:pt x="4381" y="37147"/>
                </a:lnTo>
                <a:lnTo>
                  <a:pt x="6262" y="31027"/>
                </a:lnTo>
                <a:lnTo>
                  <a:pt x="9144" y="25908"/>
                </a:lnTo>
                <a:lnTo>
                  <a:pt x="12192" y="19812"/>
                </a:lnTo>
                <a:lnTo>
                  <a:pt x="24384" y="10668"/>
                </a:lnTo>
                <a:lnTo>
                  <a:pt x="30480" y="7620"/>
                </a:lnTo>
                <a:lnTo>
                  <a:pt x="38100" y="4572"/>
                </a:lnTo>
                <a:lnTo>
                  <a:pt x="47244" y="3048"/>
                </a:lnTo>
                <a:lnTo>
                  <a:pt x="62484" y="0"/>
                </a:lnTo>
                <a:lnTo>
                  <a:pt x="80772" y="0"/>
                </a:lnTo>
                <a:lnTo>
                  <a:pt x="96012" y="3048"/>
                </a:lnTo>
                <a:lnTo>
                  <a:pt x="105156" y="4572"/>
                </a:lnTo>
                <a:lnTo>
                  <a:pt x="111252" y="7620"/>
                </a:lnTo>
                <a:lnTo>
                  <a:pt x="118872" y="10668"/>
                </a:lnTo>
                <a:lnTo>
                  <a:pt x="124968" y="15240"/>
                </a:lnTo>
                <a:lnTo>
                  <a:pt x="129540" y="19812"/>
                </a:lnTo>
                <a:lnTo>
                  <a:pt x="134112" y="25908"/>
                </a:lnTo>
                <a:lnTo>
                  <a:pt x="135654" y="28956"/>
                </a:lnTo>
                <a:lnTo>
                  <a:pt x="65532" y="28956"/>
                </a:lnTo>
                <a:lnTo>
                  <a:pt x="62484" y="30480"/>
                </a:lnTo>
                <a:lnTo>
                  <a:pt x="56388" y="30480"/>
                </a:lnTo>
                <a:lnTo>
                  <a:pt x="53340" y="32004"/>
                </a:lnTo>
                <a:lnTo>
                  <a:pt x="50292" y="35052"/>
                </a:lnTo>
                <a:lnTo>
                  <a:pt x="47244" y="36576"/>
                </a:lnTo>
                <a:lnTo>
                  <a:pt x="45720" y="38100"/>
                </a:lnTo>
                <a:lnTo>
                  <a:pt x="45720" y="48768"/>
                </a:lnTo>
                <a:lnTo>
                  <a:pt x="47244" y="51816"/>
                </a:lnTo>
                <a:lnTo>
                  <a:pt x="50292" y="53340"/>
                </a:lnTo>
                <a:lnTo>
                  <a:pt x="53340" y="56388"/>
                </a:lnTo>
                <a:lnTo>
                  <a:pt x="56388" y="57912"/>
                </a:lnTo>
                <a:lnTo>
                  <a:pt x="65532" y="60960"/>
                </a:lnTo>
                <a:lnTo>
                  <a:pt x="77724" y="64008"/>
                </a:lnTo>
                <a:lnTo>
                  <a:pt x="82296" y="65532"/>
                </a:lnTo>
                <a:lnTo>
                  <a:pt x="88392" y="65532"/>
                </a:lnTo>
                <a:lnTo>
                  <a:pt x="96012" y="67056"/>
                </a:lnTo>
                <a:lnTo>
                  <a:pt x="108204" y="70104"/>
                </a:lnTo>
                <a:lnTo>
                  <a:pt x="114300" y="73152"/>
                </a:lnTo>
                <a:lnTo>
                  <a:pt x="120396" y="74676"/>
                </a:lnTo>
                <a:lnTo>
                  <a:pt x="129540" y="80772"/>
                </a:lnTo>
                <a:lnTo>
                  <a:pt x="135636" y="83820"/>
                </a:lnTo>
                <a:lnTo>
                  <a:pt x="141732" y="92964"/>
                </a:lnTo>
                <a:lnTo>
                  <a:pt x="144780" y="99060"/>
                </a:lnTo>
                <a:lnTo>
                  <a:pt x="146304" y="105156"/>
                </a:lnTo>
                <a:lnTo>
                  <a:pt x="146304" y="111252"/>
                </a:lnTo>
                <a:lnTo>
                  <a:pt x="145780" y="118967"/>
                </a:lnTo>
                <a:lnTo>
                  <a:pt x="144399" y="126111"/>
                </a:lnTo>
                <a:lnTo>
                  <a:pt x="142446" y="132683"/>
                </a:lnTo>
                <a:lnTo>
                  <a:pt x="140776" y="137160"/>
                </a:lnTo>
                <a:close/>
              </a:path>
              <a:path w="146685" h="166369">
                <a:moveTo>
                  <a:pt x="141732" y="50292"/>
                </a:moveTo>
                <a:lnTo>
                  <a:pt x="100584" y="50292"/>
                </a:lnTo>
                <a:lnTo>
                  <a:pt x="99060" y="42672"/>
                </a:lnTo>
                <a:lnTo>
                  <a:pt x="96012" y="36576"/>
                </a:lnTo>
                <a:lnTo>
                  <a:pt x="89916" y="33528"/>
                </a:lnTo>
                <a:lnTo>
                  <a:pt x="85344" y="30480"/>
                </a:lnTo>
                <a:lnTo>
                  <a:pt x="77724" y="28956"/>
                </a:lnTo>
                <a:lnTo>
                  <a:pt x="135654" y="28956"/>
                </a:lnTo>
                <a:lnTo>
                  <a:pt x="137017" y="31646"/>
                </a:lnTo>
                <a:lnTo>
                  <a:pt x="139065" y="37528"/>
                </a:lnTo>
                <a:lnTo>
                  <a:pt x="140541" y="43695"/>
                </a:lnTo>
                <a:lnTo>
                  <a:pt x="141732" y="50292"/>
                </a:lnTo>
                <a:close/>
              </a:path>
              <a:path w="146685" h="166369">
                <a:moveTo>
                  <a:pt x="74676" y="166116"/>
                </a:moveTo>
                <a:lnTo>
                  <a:pt x="30480" y="158496"/>
                </a:lnTo>
                <a:lnTo>
                  <a:pt x="7620" y="138684"/>
                </a:lnTo>
                <a:lnTo>
                  <a:pt x="4500" y="132683"/>
                </a:lnTo>
                <a:lnTo>
                  <a:pt x="2095" y="126111"/>
                </a:lnTo>
                <a:lnTo>
                  <a:pt x="547" y="118967"/>
                </a:lnTo>
                <a:lnTo>
                  <a:pt x="0" y="111252"/>
                </a:lnTo>
                <a:lnTo>
                  <a:pt x="41148" y="111252"/>
                </a:lnTo>
                <a:lnTo>
                  <a:pt x="41148" y="120396"/>
                </a:lnTo>
                <a:lnTo>
                  <a:pt x="44196" y="123444"/>
                </a:lnTo>
                <a:lnTo>
                  <a:pt x="45720" y="126492"/>
                </a:lnTo>
                <a:lnTo>
                  <a:pt x="48768" y="129540"/>
                </a:lnTo>
                <a:lnTo>
                  <a:pt x="51816" y="131064"/>
                </a:lnTo>
                <a:lnTo>
                  <a:pt x="54864" y="134112"/>
                </a:lnTo>
                <a:lnTo>
                  <a:pt x="57912" y="135636"/>
                </a:lnTo>
                <a:lnTo>
                  <a:pt x="60960" y="135636"/>
                </a:lnTo>
                <a:lnTo>
                  <a:pt x="65532" y="137160"/>
                </a:lnTo>
                <a:lnTo>
                  <a:pt x="140776" y="137160"/>
                </a:lnTo>
                <a:lnTo>
                  <a:pt x="140208" y="138684"/>
                </a:lnTo>
                <a:lnTo>
                  <a:pt x="135636" y="144780"/>
                </a:lnTo>
                <a:lnTo>
                  <a:pt x="129540" y="150876"/>
                </a:lnTo>
                <a:lnTo>
                  <a:pt x="117348" y="160020"/>
                </a:lnTo>
                <a:lnTo>
                  <a:pt x="109728" y="161544"/>
                </a:lnTo>
                <a:lnTo>
                  <a:pt x="100584" y="164592"/>
                </a:lnTo>
                <a:lnTo>
                  <a:pt x="93749" y="165473"/>
                </a:lnTo>
                <a:lnTo>
                  <a:pt x="87058" y="165925"/>
                </a:lnTo>
                <a:lnTo>
                  <a:pt x="80652" y="166092"/>
                </a:lnTo>
                <a:lnTo>
                  <a:pt x="74676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338897" y="639041"/>
            <a:ext cx="839585" cy="189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746615" y="1132608"/>
            <a:ext cx="123652" cy="1485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890010" y="1171055"/>
            <a:ext cx="296140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209010" y="1132609"/>
            <a:ext cx="209896" cy="151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493721" y="1174173"/>
            <a:ext cx="100792" cy="110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617373" y="1171055"/>
            <a:ext cx="109105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C1552A3-2199-4ACB-A797-97D9D66962C2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Neural Network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2265"/>
            <a:ext cx="2970760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7656" y="2033016"/>
                </a:moveTo>
                <a:lnTo>
                  <a:pt x="1051560" y="2022348"/>
                </a:lnTo>
                <a:lnTo>
                  <a:pt x="0" y="12191"/>
                </a:lnTo>
                <a:lnTo>
                  <a:pt x="21336" y="0"/>
                </a:lnTo>
                <a:lnTo>
                  <a:pt x="1074420" y="2010156"/>
                </a:lnTo>
                <a:lnTo>
                  <a:pt x="1080516" y="2022348"/>
                </a:lnTo>
                <a:lnTo>
                  <a:pt x="1057656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372793" y="4200005"/>
            <a:ext cx="76200" cy="93518"/>
          </a:xfrm>
          <a:custGeom>
            <a:avLst/>
            <a:gdLst/>
            <a:ahLst/>
            <a:cxnLst/>
            <a:rect l="l" t="t" r="r" b="b"/>
            <a:pathLst>
              <a:path w="111759" h="137160">
                <a:moveTo>
                  <a:pt x="111251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11251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6403" y="941832"/>
                </a:moveTo>
                <a:lnTo>
                  <a:pt x="937259" y="932687"/>
                </a:lnTo>
                <a:lnTo>
                  <a:pt x="0" y="18287"/>
                </a:lnTo>
                <a:lnTo>
                  <a:pt x="16763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6403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82392" y="4302876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2954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56859" y="2995699"/>
            <a:ext cx="705716" cy="713075"/>
          </a:xfrm>
          <a:custGeom>
            <a:avLst/>
            <a:gdLst/>
            <a:ahLst/>
            <a:cxnLst/>
            <a:rect l="l" t="t" r="r" b="b"/>
            <a:pathLst>
              <a:path w="1035050" h="1045845">
                <a:moveTo>
                  <a:pt x="18287" y="1045463"/>
                </a:moveTo>
                <a:lnTo>
                  <a:pt x="0" y="1027175"/>
                </a:lnTo>
                <a:lnTo>
                  <a:pt x="1007363" y="9143"/>
                </a:lnTo>
                <a:lnTo>
                  <a:pt x="1016507" y="0"/>
                </a:lnTo>
                <a:lnTo>
                  <a:pt x="1034795" y="18288"/>
                </a:lnTo>
                <a:lnTo>
                  <a:pt x="1025651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1979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40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73485" y="4556933"/>
            <a:ext cx="596611" cy="0"/>
          </a:xfrm>
          <a:custGeom>
            <a:avLst/>
            <a:gdLst/>
            <a:ahLst/>
            <a:cxnLst/>
            <a:rect l="l" t="t" r="r" b="b"/>
            <a:pathLst>
              <a:path w="875029">
                <a:moveTo>
                  <a:pt x="0" y="0"/>
                </a:moveTo>
                <a:lnTo>
                  <a:pt x="874775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668289" y="3092334"/>
            <a:ext cx="842963" cy="1433080"/>
          </a:xfrm>
          <a:custGeom>
            <a:avLst/>
            <a:gdLst/>
            <a:ahLst/>
            <a:cxnLst/>
            <a:rect l="l" t="t" r="r" b="b"/>
            <a:pathLst>
              <a:path w="1236345" h="2101850">
                <a:moveTo>
                  <a:pt x="22860" y="2101595"/>
                </a:moveTo>
                <a:lnTo>
                  <a:pt x="0" y="2089404"/>
                </a:lnTo>
                <a:lnTo>
                  <a:pt x="1207008" y="10667"/>
                </a:lnTo>
                <a:lnTo>
                  <a:pt x="1213104" y="0"/>
                </a:lnTo>
                <a:lnTo>
                  <a:pt x="1235964" y="12191"/>
                </a:lnTo>
                <a:lnTo>
                  <a:pt x="1229868" y="24383"/>
                </a:lnTo>
                <a:lnTo>
                  <a:pt x="22860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5155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5155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0137" y="2852305"/>
            <a:ext cx="606136" cy="598776"/>
          </a:xfrm>
          <a:custGeom>
            <a:avLst/>
            <a:gdLst/>
            <a:ahLst/>
            <a:cxnLst/>
            <a:rect l="l" t="t" r="r" b="b"/>
            <a:pathLst>
              <a:path w="889000" h="878204">
                <a:moveTo>
                  <a:pt x="870203" y="877823"/>
                </a:moveTo>
                <a:lnTo>
                  <a:pt x="861060" y="868680"/>
                </a:lnTo>
                <a:lnTo>
                  <a:pt x="0" y="18287"/>
                </a:lnTo>
                <a:lnTo>
                  <a:pt x="16764" y="0"/>
                </a:lnTo>
                <a:lnTo>
                  <a:pt x="879348" y="850391"/>
                </a:lnTo>
                <a:lnTo>
                  <a:pt x="888492" y="859535"/>
                </a:lnTo>
                <a:lnTo>
                  <a:pt x="870203" y="877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04363" y="3409257"/>
            <a:ext cx="88322" cy="87457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129539" y="128016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892339" y="3877887"/>
            <a:ext cx="689263" cy="609166"/>
          </a:xfrm>
          <a:custGeom>
            <a:avLst/>
            <a:gdLst/>
            <a:ahLst/>
            <a:cxnLst/>
            <a:rect l="l" t="t" r="r" b="b"/>
            <a:pathLst>
              <a:path w="1010920" h="893445">
                <a:moveTo>
                  <a:pt x="16764" y="893064"/>
                </a:moveTo>
                <a:lnTo>
                  <a:pt x="0" y="874776"/>
                </a:lnTo>
                <a:lnTo>
                  <a:pt x="984503" y="9144"/>
                </a:lnTo>
                <a:lnTo>
                  <a:pt x="993648" y="0"/>
                </a:lnTo>
                <a:lnTo>
                  <a:pt x="1010411" y="19812"/>
                </a:lnTo>
                <a:lnTo>
                  <a:pt x="1001267" y="27432"/>
                </a:lnTo>
                <a:lnTo>
                  <a:pt x="16764" y="89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41770" y="3835285"/>
            <a:ext cx="89622" cy="86591"/>
          </a:xfrm>
          <a:custGeom>
            <a:avLst/>
            <a:gdLst/>
            <a:ahLst/>
            <a:cxnLst/>
            <a:rect l="l" t="t" r="r" b="b"/>
            <a:pathLst>
              <a:path w="131445" h="127000">
                <a:moveTo>
                  <a:pt x="80771" y="126492"/>
                </a:moveTo>
                <a:lnTo>
                  <a:pt x="0" y="35051"/>
                </a:lnTo>
                <a:lnTo>
                  <a:pt x="131064" y="0"/>
                </a:lnTo>
                <a:lnTo>
                  <a:pt x="8077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88332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8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58793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76899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185757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370714" y="1218853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562947" y="121469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674128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7912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28016" y="140208"/>
                </a:lnTo>
                <a:lnTo>
                  <a:pt x="105156" y="144780"/>
                </a:lnTo>
                <a:lnTo>
                  <a:pt x="95702" y="146851"/>
                </a:lnTo>
                <a:lnTo>
                  <a:pt x="64627" y="172783"/>
                </a:lnTo>
                <a:lnTo>
                  <a:pt x="64008" y="181356"/>
                </a:lnTo>
                <a:lnTo>
                  <a:pt x="64108" y="192524"/>
                </a:lnTo>
                <a:lnTo>
                  <a:pt x="65532" y="199644"/>
                </a:lnTo>
                <a:lnTo>
                  <a:pt x="71628" y="204216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10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879350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033654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42511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77" y="19288"/>
                </a:lnTo>
                <a:lnTo>
                  <a:pt x="93083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411883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4753" y="121885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39">
                <a:moveTo>
                  <a:pt x="134112" y="243840"/>
                </a:moveTo>
                <a:lnTo>
                  <a:pt x="67056" y="243840"/>
                </a:lnTo>
                <a:lnTo>
                  <a:pt x="0" y="0"/>
                </a:lnTo>
                <a:lnTo>
                  <a:pt x="67056" y="0"/>
                </a:lnTo>
                <a:lnTo>
                  <a:pt x="105156" y="175260"/>
                </a:lnTo>
                <a:lnTo>
                  <a:pt x="148892" y="175260"/>
                </a:lnTo>
                <a:lnTo>
                  <a:pt x="134112" y="243840"/>
                </a:lnTo>
                <a:close/>
              </a:path>
              <a:path w="346075" h="243839">
                <a:moveTo>
                  <a:pt x="148892" y="175260"/>
                </a:moveTo>
                <a:lnTo>
                  <a:pt x="105156" y="175260"/>
                </a:lnTo>
                <a:lnTo>
                  <a:pt x="140208" y="0"/>
                </a:lnTo>
                <a:lnTo>
                  <a:pt x="205740" y="0"/>
                </a:lnTo>
                <a:lnTo>
                  <a:pt x="219613" y="67056"/>
                </a:lnTo>
                <a:lnTo>
                  <a:pt x="172212" y="67056"/>
                </a:lnTo>
                <a:lnTo>
                  <a:pt x="148892" y="175260"/>
                </a:lnTo>
                <a:close/>
              </a:path>
              <a:path w="346075" h="243839">
                <a:moveTo>
                  <a:pt x="295122" y="176784"/>
                </a:moveTo>
                <a:lnTo>
                  <a:pt x="242316" y="176784"/>
                </a:lnTo>
                <a:lnTo>
                  <a:pt x="280416" y="0"/>
                </a:lnTo>
                <a:lnTo>
                  <a:pt x="345948" y="0"/>
                </a:lnTo>
                <a:lnTo>
                  <a:pt x="295122" y="176784"/>
                </a:lnTo>
                <a:close/>
              </a:path>
              <a:path w="346075" h="243839">
                <a:moveTo>
                  <a:pt x="275844" y="243840"/>
                </a:moveTo>
                <a:lnTo>
                  <a:pt x="210312" y="243840"/>
                </a:lnTo>
                <a:lnTo>
                  <a:pt x="172212" y="67056"/>
                </a:lnTo>
                <a:lnTo>
                  <a:pt x="219613" y="67056"/>
                </a:lnTo>
                <a:lnTo>
                  <a:pt x="242316" y="176784"/>
                </a:lnTo>
                <a:lnTo>
                  <a:pt x="295122" y="176784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65175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3444" y="53340"/>
                </a:lnTo>
                <a:lnTo>
                  <a:pt x="110561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965719" y="1214697"/>
            <a:ext cx="96635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087293" y="1160664"/>
            <a:ext cx="152832" cy="224703"/>
          </a:xfrm>
          <a:custGeom>
            <a:avLst/>
            <a:gdLst/>
            <a:ahLst/>
            <a:cxnLst/>
            <a:rect l="l" t="t" r="r" b="b"/>
            <a:pathLst>
              <a:path w="224154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79832"/>
                </a:lnTo>
                <a:lnTo>
                  <a:pt x="135910" y="179832"/>
                </a:lnTo>
                <a:lnTo>
                  <a:pt x="162885" y="225552"/>
                </a:lnTo>
                <a:lnTo>
                  <a:pt x="89916" y="225552"/>
                </a:lnTo>
                <a:lnTo>
                  <a:pt x="64008" y="252984"/>
                </a:lnTo>
                <a:lnTo>
                  <a:pt x="64008" y="329184"/>
                </a:lnTo>
                <a:close/>
              </a:path>
              <a:path w="224154" h="329564">
                <a:moveTo>
                  <a:pt x="135910" y="179832"/>
                </a:moveTo>
                <a:lnTo>
                  <a:pt x="64008" y="179832"/>
                </a:lnTo>
                <a:lnTo>
                  <a:pt x="143256" y="85344"/>
                </a:lnTo>
                <a:lnTo>
                  <a:pt x="220980" y="85344"/>
                </a:lnTo>
                <a:lnTo>
                  <a:pt x="134112" y="176784"/>
                </a:lnTo>
                <a:lnTo>
                  <a:pt x="135910" y="179832"/>
                </a:lnTo>
                <a:close/>
              </a:path>
              <a:path w="224154" h="329564">
                <a:moveTo>
                  <a:pt x="224028" y="329184"/>
                </a:moveTo>
                <a:lnTo>
                  <a:pt x="147828" y="329184"/>
                </a:lnTo>
                <a:lnTo>
                  <a:pt x="89916" y="225552"/>
                </a:lnTo>
                <a:lnTo>
                  <a:pt x="162885" y="225552"/>
                </a:lnTo>
                <a:lnTo>
                  <a:pt x="2240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969471"/>
            <a:ext cx="7568911" cy="492702"/>
          </a:xfrm>
          <a:custGeom>
            <a:avLst/>
            <a:gdLst/>
            <a:ahLst/>
            <a:cxnLst/>
            <a:rect l="l" t="t" r="r" b="b"/>
            <a:pathLst>
              <a:path w="11101069" h="722630">
                <a:moveTo>
                  <a:pt x="0" y="0"/>
                </a:moveTo>
                <a:lnTo>
                  <a:pt x="11100816" y="0"/>
                </a:lnTo>
                <a:lnTo>
                  <a:pt x="11100816" y="722375"/>
                </a:lnTo>
                <a:lnTo>
                  <a:pt x="0" y="722375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311631" y="1460962"/>
            <a:ext cx="7568738" cy="98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936471"/>
            <a:ext cx="7568738" cy="985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3920490"/>
            <a:ext cx="7568911" cy="492702"/>
          </a:xfrm>
          <a:custGeom>
            <a:avLst/>
            <a:gdLst/>
            <a:ahLst/>
            <a:cxnLst/>
            <a:rect l="l" t="t" r="r" b="b"/>
            <a:pathLst>
              <a:path w="11101069" h="722629">
                <a:moveTo>
                  <a:pt x="0" y="0"/>
                </a:moveTo>
                <a:lnTo>
                  <a:pt x="11100816" y="0"/>
                </a:lnTo>
                <a:lnTo>
                  <a:pt x="11100816" y="722376"/>
                </a:lnTo>
                <a:lnTo>
                  <a:pt x="0" y="722376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4411979"/>
            <a:ext cx="7568738" cy="98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653492" y="1160318"/>
            <a:ext cx="251460" cy="114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19498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30409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57945" y="1187681"/>
            <a:ext cx="76893" cy="87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60815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132513" y="1157548"/>
            <a:ext cx="313805" cy="148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465022" y="1166899"/>
            <a:ext cx="264968" cy="108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43499" y="1187681"/>
            <a:ext cx="133003" cy="118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017424" y="1160664"/>
            <a:ext cx="92479" cy="112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128607" y="1160664"/>
            <a:ext cx="108065" cy="112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269923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1646" y="1160664"/>
            <a:ext cx="221326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28558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39469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65966" y="1187680"/>
            <a:ext cx="77066" cy="87457"/>
          </a:xfrm>
          <a:custGeom>
            <a:avLst/>
            <a:gdLst/>
            <a:ahLst/>
            <a:cxnLst/>
            <a:rect l="l" t="t" r="r" b="b"/>
            <a:pathLst>
              <a:path w="113029" h="128269">
                <a:moveTo>
                  <a:pt x="110185" y="102108"/>
                </a:moveTo>
                <a:lnTo>
                  <a:pt x="65532" y="102108"/>
                </a:lnTo>
                <a:lnTo>
                  <a:pt x="71628" y="100584"/>
                </a:lnTo>
                <a:lnTo>
                  <a:pt x="74676" y="99060"/>
                </a:lnTo>
                <a:lnTo>
                  <a:pt x="79248" y="97536"/>
                </a:lnTo>
                <a:lnTo>
                  <a:pt x="80772" y="94488"/>
                </a:lnTo>
                <a:lnTo>
                  <a:pt x="80772" y="88392"/>
                </a:lnTo>
                <a:lnTo>
                  <a:pt x="79248" y="85344"/>
                </a:lnTo>
                <a:lnTo>
                  <a:pt x="76200" y="83820"/>
                </a:lnTo>
                <a:lnTo>
                  <a:pt x="72461" y="81748"/>
                </a:lnTo>
                <a:lnTo>
                  <a:pt x="65722" y="79819"/>
                </a:lnTo>
                <a:lnTo>
                  <a:pt x="42672" y="74676"/>
                </a:lnTo>
                <a:lnTo>
                  <a:pt x="32337" y="72128"/>
                </a:lnTo>
                <a:lnTo>
                  <a:pt x="3048" y="50292"/>
                </a:lnTo>
                <a:lnTo>
                  <a:pt x="3048" y="41148"/>
                </a:lnTo>
                <a:lnTo>
                  <a:pt x="24217" y="7072"/>
                </a:lnTo>
                <a:lnTo>
                  <a:pt x="54864" y="0"/>
                </a:lnTo>
                <a:lnTo>
                  <a:pt x="65960" y="571"/>
                </a:lnTo>
                <a:lnTo>
                  <a:pt x="104775" y="22479"/>
                </a:lnTo>
                <a:lnTo>
                  <a:pt x="105941" y="25908"/>
                </a:lnTo>
                <a:lnTo>
                  <a:pt x="48768" y="25908"/>
                </a:lnTo>
                <a:lnTo>
                  <a:pt x="42672" y="27432"/>
                </a:lnTo>
                <a:lnTo>
                  <a:pt x="39624" y="28956"/>
                </a:lnTo>
                <a:lnTo>
                  <a:pt x="35052" y="33528"/>
                </a:lnTo>
                <a:lnTo>
                  <a:pt x="35052" y="41148"/>
                </a:lnTo>
                <a:lnTo>
                  <a:pt x="74676" y="53340"/>
                </a:lnTo>
                <a:lnTo>
                  <a:pt x="84129" y="55030"/>
                </a:lnTo>
                <a:lnTo>
                  <a:pt x="92011" y="57721"/>
                </a:lnTo>
                <a:lnTo>
                  <a:pt x="98464" y="61269"/>
                </a:lnTo>
                <a:lnTo>
                  <a:pt x="103632" y="65532"/>
                </a:lnTo>
                <a:lnTo>
                  <a:pt x="109728" y="71628"/>
                </a:lnTo>
                <a:lnTo>
                  <a:pt x="112776" y="79248"/>
                </a:lnTo>
                <a:lnTo>
                  <a:pt x="112776" y="88392"/>
                </a:lnTo>
                <a:lnTo>
                  <a:pt x="111918" y="96988"/>
                </a:lnTo>
                <a:lnTo>
                  <a:pt x="110185" y="102108"/>
                </a:lnTo>
                <a:close/>
              </a:path>
              <a:path w="113029" h="128269">
                <a:moveTo>
                  <a:pt x="109728" y="42672"/>
                </a:moveTo>
                <a:lnTo>
                  <a:pt x="77724" y="42672"/>
                </a:lnTo>
                <a:lnTo>
                  <a:pt x="77724" y="38100"/>
                </a:lnTo>
                <a:lnTo>
                  <a:pt x="74676" y="32004"/>
                </a:lnTo>
                <a:lnTo>
                  <a:pt x="70104" y="27432"/>
                </a:lnTo>
                <a:lnTo>
                  <a:pt x="64008" y="25908"/>
                </a:lnTo>
                <a:lnTo>
                  <a:pt x="105941" y="25908"/>
                </a:lnTo>
                <a:lnTo>
                  <a:pt x="107965" y="31861"/>
                </a:lnTo>
                <a:lnTo>
                  <a:pt x="109728" y="42672"/>
                </a:lnTo>
                <a:close/>
              </a:path>
              <a:path w="113029" h="128269">
                <a:moveTo>
                  <a:pt x="57912" y="128016"/>
                </a:moveTo>
                <a:lnTo>
                  <a:pt x="13716" y="115824"/>
                </a:lnTo>
                <a:lnTo>
                  <a:pt x="0" y="83820"/>
                </a:lnTo>
                <a:lnTo>
                  <a:pt x="32004" y="83820"/>
                </a:lnTo>
                <a:lnTo>
                  <a:pt x="33528" y="89916"/>
                </a:lnTo>
                <a:lnTo>
                  <a:pt x="36576" y="96012"/>
                </a:lnTo>
                <a:lnTo>
                  <a:pt x="41148" y="100584"/>
                </a:lnTo>
                <a:lnTo>
                  <a:pt x="48768" y="102108"/>
                </a:lnTo>
                <a:lnTo>
                  <a:pt x="110185" y="102108"/>
                </a:lnTo>
                <a:lnTo>
                  <a:pt x="109347" y="104584"/>
                </a:lnTo>
                <a:lnTo>
                  <a:pt x="70770" y="127420"/>
                </a:lnTo>
                <a:lnTo>
                  <a:pt x="57912" y="1280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950133" y="1166899"/>
            <a:ext cx="46759" cy="107373"/>
          </a:xfrm>
          <a:custGeom>
            <a:avLst/>
            <a:gdLst/>
            <a:ahLst/>
            <a:cxnLst/>
            <a:rect l="l" t="t" r="r" b="b"/>
            <a:pathLst>
              <a:path w="68579" h="157480">
                <a:moveTo>
                  <a:pt x="48768" y="33528"/>
                </a:moveTo>
                <a:lnTo>
                  <a:pt x="16764" y="33528"/>
                </a:lnTo>
                <a:lnTo>
                  <a:pt x="16764" y="0"/>
                </a:lnTo>
                <a:lnTo>
                  <a:pt x="48768" y="0"/>
                </a:lnTo>
                <a:lnTo>
                  <a:pt x="48768" y="33528"/>
                </a:lnTo>
                <a:close/>
              </a:path>
              <a:path w="68579" h="157480">
                <a:moveTo>
                  <a:pt x="68580" y="56388"/>
                </a:moveTo>
                <a:lnTo>
                  <a:pt x="0" y="56388"/>
                </a:lnTo>
                <a:lnTo>
                  <a:pt x="0" y="33528"/>
                </a:lnTo>
                <a:lnTo>
                  <a:pt x="68580" y="33528"/>
                </a:lnTo>
                <a:lnTo>
                  <a:pt x="68580" y="56388"/>
                </a:lnTo>
                <a:close/>
              </a:path>
              <a:path w="68579" h="157480">
                <a:moveTo>
                  <a:pt x="68580" y="156972"/>
                </a:moveTo>
                <a:lnTo>
                  <a:pt x="53340" y="156972"/>
                </a:lnTo>
                <a:lnTo>
                  <a:pt x="42767" y="156638"/>
                </a:lnTo>
                <a:lnTo>
                  <a:pt x="16764" y="140208"/>
                </a:lnTo>
                <a:lnTo>
                  <a:pt x="16764" y="56388"/>
                </a:lnTo>
                <a:lnTo>
                  <a:pt x="48768" y="56388"/>
                </a:lnTo>
                <a:lnTo>
                  <a:pt x="48768" y="128016"/>
                </a:lnTo>
                <a:lnTo>
                  <a:pt x="51816" y="131064"/>
                </a:lnTo>
                <a:lnTo>
                  <a:pt x="68580" y="131064"/>
                </a:lnTo>
                <a:lnTo>
                  <a:pt x="685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03127" y="1219893"/>
            <a:ext cx="43728" cy="20782"/>
          </a:xfrm>
          <a:custGeom>
            <a:avLst/>
            <a:gdLst/>
            <a:ahLst/>
            <a:cxnLst/>
            <a:rect l="l" t="t" r="r" b="b"/>
            <a:pathLst>
              <a:path w="64134" h="30480">
                <a:moveTo>
                  <a:pt x="0" y="0"/>
                </a:moveTo>
                <a:lnTo>
                  <a:pt x="64008" y="0"/>
                </a:lnTo>
                <a:lnTo>
                  <a:pt x="64008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054042" y="1166899"/>
            <a:ext cx="46759" cy="107373"/>
          </a:xfrm>
          <a:custGeom>
            <a:avLst/>
            <a:gdLst/>
            <a:ahLst/>
            <a:cxnLst/>
            <a:rect l="l" t="t" r="r" b="b"/>
            <a:pathLst>
              <a:path w="68579" h="157480">
                <a:moveTo>
                  <a:pt x="48768" y="33528"/>
                </a:moveTo>
                <a:lnTo>
                  <a:pt x="16764" y="33528"/>
                </a:lnTo>
                <a:lnTo>
                  <a:pt x="16764" y="0"/>
                </a:lnTo>
                <a:lnTo>
                  <a:pt x="48768" y="0"/>
                </a:lnTo>
                <a:lnTo>
                  <a:pt x="48768" y="33528"/>
                </a:lnTo>
                <a:close/>
              </a:path>
              <a:path w="68579" h="157480">
                <a:moveTo>
                  <a:pt x="68580" y="56388"/>
                </a:moveTo>
                <a:lnTo>
                  <a:pt x="0" y="56388"/>
                </a:lnTo>
                <a:lnTo>
                  <a:pt x="0" y="33528"/>
                </a:lnTo>
                <a:lnTo>
                  <a:pt x="68580" y="33528"/>
                </a:lnTo>
                <a:lnTo>
                  <a:pt x="68580" y="56388"/>
                </a:lnTo>
                <a:close/>
              </a:path>
              <a:path w="68579" h="157480">
                <a:moveTo>
                  <a:pt x="68580" y="156972"/>
                </a:moveTo>
                <a:lnTo>
                  <a:pt x="53340" y="156972"/>
                </a:lnTo>
                <a:lnTo>
                  <a:pt x="42767" y="156638"/>
                </a:lnTo>
                <a:lnTo>
                  <a:pt x="16764" y="140208"/>
                </a:lnTo>
                <a:lnTo>
                  <a:pt x="16764" y="56388"/>
                </a:lnTo>
                <a:lnTo>
                  <a:pt x="48768" y="56388"/>
                </a:lnTo>
                <a:lnTo>
                  <a:pt x="48768" y="128016"/>
                </a:lnTo>
                <a:lnTo>
                  <a:pt x="51816" y="131064"/>
                </a:lnTo>
                <a:lnTo>
                  <a:pt x="68580" y="131064"/>
                </a:lnTo>
                <a:lnTo>
                  <a:pt x="685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108075" y="1187681"/>
            <a:ext cx="85292" cy="87457"/>
          </a:xfrm>
          <a:custGeom>
            <a:avLst/>
            <a:gdLst/>
            <a:ahLst/>
            <a:cxnLst/>
            <a:rect l="l" t="t" r="r" b="b"/>
            <a:pathLst>
              <a:path w="125095" h="128269">
                <a:moveTo>
                  <a:pt x="62484" y="128016"/>
                </a:moveTo>
                <a:lnTo>
                  <a:pt x="24979" y="117729"/>
                </a:lnTo>
                <a:lnTo>
                  <a:pt x="1119" y="76938"/>
                </a:lnTo>
                <a:lnTo>
                  <a:pt x="0" y="64008"/>
                </a:lnTo>
                <a:lnTo>
                  <a:pt x="1119" y="51744"/>
                </a:lnTo>
                <a:lnTo>
                  <a:pt x="24979" y="10929"/>
                </a:lnTo>
                <a:lnTo>
                  <a:pt x="62484" y="0"/>
                </a:lnTo>
                <a:lnTo>
                  <a:pt x="77581" y="1166"/>
                </a:lnTo>
                <a:lnTo>
                  <a:pt x="90678" y="4762"/>
                </a:lnTo>
                <a:lnTo>
                  <a:pt x="101488" y="10929"/>
                </a:lnTo>
                <a:lnTo>
                  <a:pt x="109728" y="19812"/>
                </a:lnTo>
                <a:lnTo>
                  <a:pt x="114056" y="25908"/>
                </a:lnTo>
                <a:lnTo>
                  <a:pt x="53340" y="25908"/>
                </a:lnTo>
                <a:lnTo>
                  <a:pt x="47244" y="28956"/>
                </a:lnTo>
                <a:lnTo>
                  <a:pt x="33528" y="64008"/>
                </a:lnTo>
                <a:lnTo>
                  <a:pt x="34075" y="72580"/>
                </a:lnTo>
                <a:lnTo>
                  <a:pt x="53340" y="102108"/>
                </a:lnTo>
                <a:lnTo>
                  <a:pt x="114790" y="102108"/>
                </a:lnTo>
                <a:lnTo>
                  <a:pt x="109728" y="109728"/>
                </a:lnTo>
                <a:lnTo>
                  <a:pt x="101488" y="117729"/>
                </a:lnTo>
                <a:lnTo>
                  <a:pt x="90678" y="123444"/>
                </a:lnTo>
                <a:lnTo>
                  <a:pt x="77581" y="126873"/>
                </a:lnTo>
                <a:lnTo>
                  <a:pt x="62484" y="128016"/>
                </a:lnTo>
                <a:close/>
              </a:path>
              <a:path w="125095" h="128269">
                <a:moveTo>
                  <a:pt x="114790" y="102108"/>
                </a:moveTo>
                <a:lnTo>
                  <a:pt x="73152" y="102108"/>
                </a:lnTo>
                <a:lnTo>
                  <a:pt x="79248" y="99060"/>
                </a:lnTo>
                <a:lnTo>
                  <a:pt x="85344" y="91440"/>
                </a:lnTo>
                <a:lnTo>
                  <a:pt x="88225" y="86296"/>
                </a:lnTo>
                <a:lnTo>
                  <a:pt x="90106" y="80010"/>
                </a:lnTo>
                <a:lnTo>
                  <a:pt x="91130" y="72580"/>
                </a:lnTo>
                <a:lnTo>
                  <a:pt x="91440" y="64008"/>
                </a:lnTo>
                <a:lnTo>
                  <a:pt x="91130" y="55411"/>
                </a:lnTo>
                <a:lnTo>
                  <a:pt x="73152" y="25908"/>
                </a:lnTo>
                <a:lnTo>
                  <a:pt x="114056" y="25908"/>
                </a:lnTo>
                <a:lnTo>
                  <a:pt x="116609" y="29503"/>
                </a:lnTo>
                <a:lnTo>
                  <a:pt x="121348" y="40195"/>
                </a:lnTo>
                <a:lnTo>
                  <a:pt x="124086" y="51744"/>
                </a:lnTo>
                <a:lnTo>
                  <a:pt x="124968" y="64008"/>
                </a:lnTo>
                <a:lnTo>
                  <a:pt x="124086" y="76938"/>
                </a:lnTo>
                <a:lnTo>
                  <a:pt x="121348" y="88582"/>
                </a:lnTo>
                <a:lnTo>
                  <a:pt x="116609" y="99369"/>
                </a:lnTo>
                <a:lnTo>
                  <a:pt x="114790" y="102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02632" y="1219893"/>
            <a:ext cx="43728" cy="20782"/>
          </a:xfrm>
          <a:custGeom>
            <a:avLst/>
            <a:gdLst/>
            <a:ahLst/>
            <a:cxnLst/>
            <a:rect l="l" t="t" r="r" b="b"/>
            <a:pathLst>
              <a:path w="64134" h="30480">
                <a:moveTo>
                  <a:pt x="0" y="0"/>
                </a:moveTo>
                <a:lnTo>
                  <a:pt x="64007" y="0"/>
                </a:lnTo>
                <a:lnTo>
                  <a:pt x="64007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261860" y="1160318"/>
            <a:ext cx="24245" cy="43295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0" y="0"/>
                </a:moveTo>
                <a:lnTo>
                  <a:pt x="35052" y="0"/>
                </a:lnTo>
                <a:lnTo>
                  <a:pt x="35052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261860" y="1212706"/>
            <a:ext cx="90488" cy="0"/>
          </a:xfrm>
          <a:custGeom>
            <a:avLst/>
            <a:gdLst/>
            <a:ahLst/>
            <a:cxnLst/>
            <a:rect l="l" t="t" r="r" b="b"/>
            <a:pathLst>
              <a:path w="132715">
                <a:moveTo>
                  <a:pt x="0" y="0"/>
                </a:moveTo>
                <a:lnTo>
                  <a:pt x="132588" y="0"/>
                </a:lnTo>
              </a:path>
            </a:pathLst>
          </a:custGeom>
          <a:ln w="266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61860" y="1221798"/>
            <a:ext cx="24245" cy="51089"/>
          </a:xfrm>
          <a:custGeom>
            <a:avLst/>
            <a:gdLst/>
            <a:ahLst/>
            <a:cxnLst/>
            <a:rect l="l" t="t" r="r" b="b"/>
            <a:pathLst>
              <a:path w="35559" h="74930">
                <a:moveTo>
                  <a:pt x="0" y="0"/>
                </a:moveTo>
                <a:lnTo>
                  <a:pt x="35052" y="0"/>
                </a:lnTo>
                <a:lnTo>
                  <a:pt x="35052" y="74929"/>
                </a:lnTo>
                <a:lnTo>
                  <a:pt x="0" y="749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28362" y="1160664"/>
            <a:ext cx="24245" cy="42863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35052" y="62484"/>
                </a:moveTo>
                <a:lnTo>
                  <a:pt x="0" y="62484"/>
                </a:lnTo>
                <a:lnTo>
                  <a:pt x="0" y="0"/>
                </a:lnTo>
                <a:lnTo>
                  <a:pt x="35052" y="0"/>
                </a:lnTo>
                <a:lnTo>
                  <a:pt x="35052" y="624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328362" y="1221970"/>
            <a:ext cx="24245" cy="51089"/>
          </a:xfrm>
          <a:custGeom>
            <a:avLst/>
            <a:gdLst/>
            <a:ahLst/>
            <a:cxnLst/>
            <a:rect l="l" t="t" r="r" b="b"/>
            <a:pathLst>
              <a:path w="35559" h="74930">
                <a:moveTo>
                  <a:pt x="35052" y="74676"/>
                </a:moveTo>
                <a:lnTo>
                  <a:pt x="0" y="74676"/>
                </a:lnTo>
                <a:lnTo>
                  <a:pt x="0" y="0"/>
                </a:lnTo>
                <a:lnTo>
                  <a:pt x="35052" y="0"/>
                </a:lnTo>
                <a:lnTo>
                  <a:pt x="35052" y="74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373042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383953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416685" y="1187681"/>
            <a:ext cx="80010" cy="117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0704" y="1160664"/>
            <a:ext cx="262890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694766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20744" y="1157547"/>
            <a:ext cx="157941" cy="1184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900506" y="1187681"/>
            <a:ext cx="235874" cy="872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9150927" y="1160665"/>
            <a:ext cx="300297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108646" y="1633450"/>
            <a:ext cx="106994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8891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96689" y="1633450"/>
            <a:ext cx="105940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937413" y="1633451"/>
            <a:ext cx="105987" cy="158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060026" y="1633450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200304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248102" y="1635529"/>
            <a:ext cx="108065" cy="1569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831762" y="1633450"/>
            <a:ext cx="106941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71954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020790" y="1633450"/>
            <a:ext cx="105935" cy="1620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44443" y="1633450"/>
            <a:ext cx="107026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903624" y="1633450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047307" y="212701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187585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237461" y="2127019"/>
            <a:ext cx="104948" cy="1620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360074" y="2129097"/>
            <a:ext cx="104948" cy="1600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37413" y="2127019"/>
            <a:ext cx="105987" cy="158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065222" y="2129097"/>
            <a:ext cx="101831" cy="1569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0304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249141" y="2127019"/>
            <a:ext cx="105940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31762" y="2127019"/>
            <a:ext cx="106941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971954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021830" y="2127019"/>
            <a:ext cx="104948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149637" y="2129097"/>
            <a:ext cx="100792" cy="156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883967" y="2127019"/>
            <a:ext cx="106941" cy="1620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047307" y="2612274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187585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36470" y="2612274"/>
            <a:ext cx="105938" cy="16209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360074" y="2614353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37413" y="2612274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65222" y="2614353"/>
            <a:ext cx="101831" cy="1569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00304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67844" y="2612274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831741" y="2612274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971954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024947" y="2614353"/>
            <a:ext cx="100792" cy="1569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145482" y="2612274"/>
            <a:ext cx="105943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903624" y="2612274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047307" y="3105842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187585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7461" y="3105842"/>
            <a:ext cx="104948" cy="1620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360074" y="3107921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937413" y="3105843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62105" y="3105843"/>
            <a:ext cx="105987" cy="15898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0304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249189" y="3105842"/>
            <a:ext cx="105938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831741" y="3105842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971954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020791" y="3105842"/>
            <a:ext cx="105939" cy="16209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164185" y="3105842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903624" y="3105842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108646" y="3599411"/>
            <a:ext cx="106994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48891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96689" y="3599410"/>
            <a:ext cx="105943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935335" y="3599410"/>
            <a:ext cx="107026" cy="16209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60026" y="3599411"/>
            <a:ext cx="107026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0304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248102" y="3599410"/>
            <a:ext cx="107026" cy="1620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831741" y="3599411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971954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021830" y="359941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146521" y="3599411"/>
            <a:ext cx="105987" cy="15898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883945" y="3599411"/>
            <a:ext cx="106962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047307" y="4092979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187585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240577" y="4095057"/>
            <a:ext cx="100792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360074" y="4095057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937413" y="4092980"/>
            <a:ext cx="105987" cy="1589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061066" y="4092979"/>
            <a:ext cx="105979" cy="16209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200304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248102" y="4092979"/>
            <a:ext cx="107026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831741" y="4092979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971954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021830" y="4092979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146521" y="4092980"/>
            <a:ext cx="105987" cy="15898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83945" y="4092979"/>
            <a:ext cx="106962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047307" y="4586547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187585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3237461" y="4586547"/>
            <a:ext cx="104948" cy="1620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360074" y="4588625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937413" y="4586547"/>
            <a:ext cx="105987" cy="1589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062105" y="4586547"/>
            <a:ext cx="105987" cy="15898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200304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48102" y="4586547"/>
            <a:ext cx="107026" cy="1620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31741" y="4586547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71954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021830" y="4586547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45482" y="4586547"/>
            <a:ext cx="105943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903624" y="4586547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3108646" y="5070763"/>
            <a:ext cx="106994" cy="16209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3248891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3300845" y="5072842"/>
            <a:ext cx="100792" cy="1569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935335" y="5070763"/>
            <a:ext cx="107026" cy="16209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065222" y="5072842"/>
            <a:ext cx="101831" cy="1569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200304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249219" y="5070763"/>
            <a:ext cx="105908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831738" y="5070763"/>
            <a:ext cx="106965" cy="16209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971954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024947" y="5072842"/>
            <a:ext cx="100792" cy="1569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144443" y="5070763"/>
            <a:ext cx="107026" cy="16209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883942" y="5070763"/>
            <a:ext cx="106965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3047307" y="5564331"/>
            <a:ext cx="107026" cy="16209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3187585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3237461" y="5564331"/>
            <a:ext cx="104948" cy="16209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3360074" y="5566409"/>
            <a:ext cx="104948" cy="1600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937413" y="5564331"/>
            <a:ext cx="105987" cy="15898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5061065" y="5566410"/>
            <a:ext cx="108065" cy="15690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5200304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250180" y="5564331"/>
            <a:ext cx="105987" cy="15898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6831738" y="5564331"/>
            <a:ext cx="106965" cy="16209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6971954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021830" y="5564331"/>
            <a:ext cx="104948" cy="16209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144443" y="5566409"/>
            <a:ext cx="104948" cy="16002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883942" y="5564331"/>
            <a:ext cx="106965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4203816" y="47902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6756" y="287750"/>
                </a:lnTo>
                <a:lnTo>
                  <a:pt x="157162" y="286892"/>
                </a:lnTo>
                <a:lnTo>
                  <a:pt x="196596" y="269747"/>
                </a:lnTo>
                <a:lnTo>
                  <a:pt x="204216" y="246887"/>
                </a:lnTo>
                <a:lnTo>
                  <a:pt x="203334" y="239220"/>
                </a:lnTo>
                <a:lnTo>
                  <a:pt x="170878" y="214312"/>
                </a:lnTo>
                <a:lnTo>
                  <a:pt x="109728" y="199643"/>
                </a:lnTo>
                <a:lnTo>
                  <a:pt x="85677" y="193667"/>
                </a:lnTo>
                <a:lnTo>
                  <a:pt x="38100" y="173735"/>
                </a:lnTo>
                <a:lnTo>
                  <a:pt x="8096" y="125944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5840" y="16716"/>
                </a:lnTo>
                <a:lnTo>
                  <a:pt x="102179" y="1952"/>
                </a:lnTo>
                <a:lnTo>
                  <a:pt x="131064" y="0"/>
                </a:lnTo>
                <a:lnTo>
                  <a:pt x="156233" y="1738"/>
                </a:lnTo>
                <a:lnTo>
                  <a:pt x="200286" y="16073"/>
                </a:lnTo>
                <a:lnTo>
                  <a:pt x="235719" y="44124"/>
                </a:lnTo>
                <a:lnTo>
                  <a:pt x="244917" y="57912"/>
                </a:lnTo>
                <a:lnTo>
                  <a:pt x="128016" y="57912"/>
                </a:lnTo>
                <a:lnTo>
                  <a:pt x="116014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13442" y="135254"/>
                </a:lnTo>
                <a:lnTo>
                  <a:pt x="184404" y="152399"/>
                </a:lnTo>
                <a:lnTo>
                  <a:pt x="201572" y="157257"/>
                </a:lnTo>
                <a:lnTo>
                  <a:pt x="240792" y="175259"/>
                </a:lnTo>
                <a:lnTo>
                  <a:pt x="267795" y="221765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000" y="94487"/>
                </a:lnTo>
                <a:lnTo>
                  <a:pt x="185737" y="83057"/>
                </a:lnTo>
                <a:lnTo>
                  <a:pt x="149542" y="60197"/>
                </a:lnTo>
                <a:lnTo>
                  <a:pt x="128016" y="57912"/>
                </a:lnTo>
                <a:lnTo>
                  <a:pt x="244917" y="57912"/>
                </a:lnTo>
                <a:lnTo>
                  <a:pt x="247840" y="62293"/>
                </a:lnTo>
                <a:lnTo>
                  <a:pt x="255674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4419947" y="48525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10" h="329565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41" y="79795"/>
                </a:lnTo>
                <a:lnTo>
                  <a:pt x="183856" y="91749"/>
                </a:lnTo>
                <a:lnTo>
                  <a:pt x="208561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599709" y="539288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800253" y="539288"/>
            <a:ext cx="96635" cy="17041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904162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5011189" y="622935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5111980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5220046" y="53928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5407083" y="539288"/>
            <a:ext cx="96635" cy="17041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5527617" y="539288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8119" y="41148"/>
                </a:moveTo>
                <a:lnTo>
                  <a:pt x="60959" y="41148"/>
                </a:lnTo>
                <a:lnTo>
                  <a:pt x="67317" y="32599"/>
                </a:lnTo>
                <a:lnTo>
                  <a:pt x="105346" y="3619"/>
                </a:lnTo>
                <a:lnTo>
                  <a:pt x="132587" y="0"/>
                </a:lnTo>
                <a:lnTo>
                  <a:pt x="145708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90">
                <a:moveTo>
                  <a:pt x="341074" y="41148"/>
                </a:moveTo>
                <a:lnTo>
                  <a:pt x="198119" y="41148"/>
                </a:lnTo>
                <a:lnTo>
                  <a:pt x="205025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867399" y="485256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6087687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1915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313170" y="539288"/>
            <a:ext cx="96635" cy="17041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6424353" y="53928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858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6597880" y="53928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67630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884670" y="48525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906490" y="54344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954289" y="543444"/>
            <a:ext cx="164176" cy="16625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7130935" y="53928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7152" y="250507"/>
                </a:lnTo>
                <a:lnTo>
                  <a:pt x="38100" y="228600"/>
                </a:lnTo>
                <a:lnTo>
                  <a:pt x="933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1577" y="19288"/>
                </a:lnTo>
                <a:lnTo>
                  <a:pt x="93964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20396" y="53340"/>
                </a:lnTo>
                <a:lnTo>
                  <a:pt x="108656" y="54197"/>
                </a:lnTo>
                <a:lnTo>
                  <a:pt x="72199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555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662" y="103632"/>
                </a:moveTo>
                <a:lnTo>
                  <a:pt x="172212" y="103632"/>
                </a:lnTo>
                <a:lnTo>
                  <a:pt x="171116" y="92559"/>
                </a:lnTo>
                <a:lnTo>
                  <a:pt x="168021" y="82486"/>
                </a:lnTo>
                <a:lnTo>
                  <a:pt x="139827" y="56769"/>
                </a:lnTo>
                <a:lnTo>
                  <a:pt x="120396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7317970" y="539288"/>
            <a:ext cx="149629" cy="17041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7495656" y="539287"/>
            <a:ext cx="161059" cy="175780"/>
          </a:xfrm>
          <a:custGeom>
            <a:avLst/>
            <a:gdLst/>
            <a:ahLst/>
            <a:cxnLst/>
            <a:rect l="l" t="t" r="r" b="b"/>
            <a:pathLst>
              <a:path w="236220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138" y="103632"/>
                </a:lnTo>
                <a:lnTo>
                  <a:pt x="235577" y="108156"/>
                </a:lnTo>
                <a:lnTo>
                  <a:pt x="236029" y="119253"/>
                </a:lnTo>
                <a:lnTo>
                  <a:pt x="236183" y="131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087" y="207264"/>
                </a:lnTo>
                <a:lnTo>
                  <a:pt x="219479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220" h="257809">
                <a:moveTo>
                  <a:pt x="23513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138" y="103632"/>
                </a:lnTo>
                <a:close/>
              </a:path>
              <a:path w="236220" h="257809">
                <a:moveTo>
                  <a:pt x="222087" y="207264"/>
                </a:moveTo>
                <a:lnTo>
                  <a:pt x="121920" y="207264"/>
                </a:lnTo>
                <a:lnTo>
                  <a:pt x="131897" y="206668"/>
                </a:lnTo>
                <a:lnTo>
                  <a:pt x="141160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1528" y="189499"/>
                </a:lnTo>
                <a:lnTo>
                  <a:pt x="226504" y="200406"/>
                </a:lnTo>
                <a:lnTo>
                  <a:pt x="222087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671262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8153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4190"/>
                </a:lnTo>
                <a:lnTo>
                  <a:pt x="218153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370" y="206644"/>
                </a:lnTo>
                <a:lnTo>
                  <a:pt x="118872" y="207264"/>
                </a:lnTo>
                <a:lnTo>
                  <a:pt x="218153" y="207264"/>
                </a:lnTo>
                <a:lnTo>
                  <a:pt x="217360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844790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989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9513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155" y="206644"/>
                </a:lnTo>
                <a:lnTo>
                  <a:pt x="118872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784" y="244697"/>
                </a:lnTo>
                <a:lnTo>
                  <a:pt x="139588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5">
                <a:moveTo>
                  <a:pt x="413004" y="826008"/>
                </a:moveTo>
                <a:lnTo>
                  <a:pt x="367923" y="823577"/>
                </a:lnTo>
                <a:lnTo>
                  <a:pt x="323136" y="816268"/>
                </a:lnTo>
                <a:lnTo>
                  <a:pt x="279123" y="804054"/>
                </a:lnTo>
                <a:lnTo>
                  <a:pt x="236362" y="786908"/>
                </a:lnTo>
                <a:lnTo>
                  <a:pt x="195334" y="764803"/>
                </a:lnTo>
                <a:lnTo>
                  <a:pt x="156518" y="737713"/>
                </a:lnTo>
                <a:lnTo>
                  <a:pt x="120396" y="705612"/>
                </a:lnTo>
                <a:lnTo>
                  <a:pt x="88294" y="669569"/>
                </a:lnTo>
                <a:lnTo>
                  <a:pt x="61204" y="630940"/>
                </a:lnTo>
                <a:lnTo>
                  <a:pt x="39099" y="590125"/>
                </a:lnTo>
                <a:lnTo>
                  <a:pt x="21953" y="547524"/>
                </a:lnTo>
                <a:lnTo>
                  <a:pt x="9739" y="503537"/>
                </a:lnTo>
                <a:lnTo>
                  <a:pt x="2430" y="458564"/>
                </a:lnTo>
                <a:lnTo>
                  <a:pt x="0" y="413004"/>
                </a:lnTo>
                <a:lnTo>
                  <a:pt x="2430" y="368008"/>
                </a:lnTo>
                <a:lnTo>
                  <a:pt x="9739" y="323439"/>
                </a:lnTo>
                <a:lnTo>
                  <a:pt x="21953" y="279722"/>
                </a:lnTo>
                <a:lnTo>
                  <a:pt x="39099" y="237286"/>
                </a:lnTo>
                <a:lnTo>
                  <a:pt x="61204" y="196556"/>
                </a:lnTo>
                <a:lnTo>
                  <a:pt x="88294" y="157958"/>
                </a:lnTo>
                <a:lnTo>
                  <a:pt x="120396" y="121920"/>
                </a:lnTo>
                <a:lnTo>
                  <a:pt x="156518" y="89733"/>
                </a:lnTo>
                <a:lnTo>
                  <a:pt x="195334" y="62426"/>
                </a:lnTo>
                <a:lnTo>
                  <a:pt x="236362" y="40023"/>
                </a:lnTo>
                <a:lnTo>
                  <a:pt x="279123" y="22553"/>
                </a:lnTo>
                <a:lnTo>
                  <a:pt x="323136" y="10041"/>
                </a:lnTo>
                <a:lnTo>
                  <a:pt x="367923" y="2514"/>
                </a:lnTo>
                <a:lnTo>
                  <a:pt x="413004" y="0"/>
                </a:lnTo>
                <a:lnTo>
                  <a:pt x="458084" y="2514"/>
                </a:lnTo>
                <a:lnTo>
                  <a:pt x="502871" y="10041"/>
                </a:lnTo>
                <a:lnTo>
                  <a:pt x="546885" y="22553"/>
                </a:lnTo>
                <a:lnTo>
                  <a:pt x="555095" y="25908"/>
                </a:lnTo>
                <a:lnTo>
                  <a:pt x="413004" y="25908"/>
                </a:lnTo>
                <a:lnTo>
                  <a:pt x="363579" y="29075"/>
                </a:lnTo>
                <a:lnTo>
                  <a:pt x="314790" y="38551"/>
                </a:lnTo>
                <a:lnTo>
                  <a:pt x="267271" y="54292"/>
                </a:lnTo>
                <a:lnTo>
                  <a:pt x="221657" y="76256"/>
                </a:lnTo>
                <a:lnTo>
                  <a:pt x="178583" y="104401"/>
                </a:lnTo>
                <a:lnTo>
                  <a:pt x="138684" y="138684"/>
                </a:lnTo>
                <a:lnTo>
                  <a:pt x="103871" y="178583"/>
                </a:lnTo>
                <a:lnTo>
                  <a:pt x="75579" y="221657"/>
                </a:lnTo>
                <a:lnTo>
                  <a:pt x="53721" y="267271"/>
                </a:lnTo>
                <a:lnTo>
                  <a:pt x="38212" y="314790"/>
                </a:lnTo>
                <a:lnTo>
                  <a:pt x="28970" y="363579"/>
                </a:lnTo>
                <a:lnTo>
                  <a:pt x="25908" y="413004"/>
                </a:lnTo>
                <a:lnTo>
                  <a:pt x="28970" y="462428"/>
                </a:lnTo>
                <a:lnTo>
                  <a:pt x="38212" y="511217"/>
                </a:lnTo>
                <a:lnTo>
                  <a:pt x="53721" y="558736"/>
                </a:lnTo>
                <a:lnTo>
                  <a:pt x="75579" y="604350"/>
                </a:lnTo>
                <a:lnTo>
                  <a:pt x="103871" y="647424"/>
                </a:lnTo>
                <a:lnTo>
                  <a:pt x="138684" y="687324"/>
                </a:lnTo>
                <a:lnTo>
                  <a:pt x="178583" y="722249"/>
                </a:lnTo>
                <a:lnTo>
                  <a:pt x="221657" y="750824"/>
                </a:lnTo>
                <a:lnTo>
                  <a:pt x="267271" y="773049"/>
                </a:lnTo>
                <a:lnTo>
                  <a:pt x="314790" y="788924"/>
                </a:lnTo>
                <a:lnTo>
                  <a:pt x="363579" y="798449"/>
                </a:lnTo>
                <a:lnTo>
                  <a:pt x="413004" y="801624"/>
                </a:lnTo>
                <a:lnTo>
                  <a:pt x="552946" y="801624"/>
                </a:lnTo>
                <a:lnTo>
                  <a:pt x="546885" y="804054"/>
                </a:lnTo>
                <a:lnTo>
                  <a:pt x="502871" y="816268"/>
                </a:lnTo>
                <a:lnTo>
                  <a:pt x="458084" y="823577"/>
                </a:lnTo>
                <a:lnTo>
                  <a:pt x="413004" y="826008"/>
                </a:lnTo>
                <a:close/>
              </a:path>
              <a:path w="826135" h="826135">
                <a:moveTo>
                  <a:pt x="687324" y="138684"/>
                </a:moveTo>
                <a:lnTo>
                  <a:pt x="647424" y="104401"/>
                </a:lnTo>
                <a:lnTo>
                  <a:pt x="604350" y="76256"/>
                </a:lnTo>
                <a:lnTo>
                  <a:pt x="558736" y="54292"/>
                </a:lnTo>
                <a:lnTo>
                  <a:pt x="511217" y="38551"/>
                </a:lnTo>
                <a:lnTo>
                  <a:pt x="462428" y="29075"/>
                </a:lnTo>
                <a:lnTo>
                  <a:pt x="413004" y="25908"/>
                </a:lnTo>
                <a:lnTo>
                  <a:pt x="555095" y="25908"/>
                </a:lnTo>
                <a:lnTo>
                  <a:pt x="589645" y="40023"/>
                </a:lnTo>
                <a:lnTo>
                  <a:pt x="630673" y="62426"/>
                </a:lnTo>
                <a:lnTo>
                  <a:pt x="669489" y="89733"/>
                </a:lnTo>
                <a:lnTo>
                  <a:pt x="705612" y="121920"/>
                </a:lnTo>
                <a:lnTo>
                  <a:pt x="696468" y="131064"/>
                </a:lnTo>
                <a:lnTo>
                  <a:pt x="687324" y="138684"/>
                </a:lnTo>
                <a:close/>
              </a:path>
              <a:path w="826135" h="826135">
                <a:moveTo>
                  <a:pt x="552946" y="801624"/>
                </a:moveTo>
                <a:lnTo>
                  <a:pt x="413004" y="801624"/>
                </a:lnTo>
                <a:lnTo>
                  <a:pt x="462428" y="798449"/>
                </a:lnTo>
                <a:lnTo>
                  <a:pt x="511217" y="788924"/>
                </a:lnTo>
                <a:lnTo>
                  <a:pt x="558736" y="773049"/>
                </a:lnTo>
                <a:lnTo>
                  <a:pt x="604350" y="750824"/>
                </a:lnTo>
                <a:lnTo>
                  <a:pt x="647424" y="722249"/>
                </a:lnTo>
                <a:lnTo>
                  <a:pt x="687324" y="687324"/>
                </a:lnTo>
                <a:lnTo>
                  <a:pt x="722136" y="647424"/>
                </a:lnTo>
                <a:lnTo>
                  <a:pt x="750428" y="604350"/>
                </a:lnTo>
                <a:lnTo>
                  <a:pt x="772287" y="558736"/>
                </a:lnTo>
                <a:lnTo>
                  <a:pt x="787795" y="511217"/>
                </a:lnTo>
                <a:lnTo>
                  <a:pt x="797037" y="462428"/>
                </a:lnTo>
                <a:lnTo>
                  <a:pt x="800100" y="413004"/>
                </a:lnTo>
                <a:lnTo>
                  <a:pt x="797037" y="363579"/>
                </a:lnTo>
                <a:lnTo>
                  <a:pt x="787795" y="314790"/>
                </a:lnTo>
                <a:lnTo>
                  <a:pt x="772287" y="267271"/>
                </a:lnTo>
                <a:lnTo>
                  <a:pt x="750428" y="221657"/>
                </a:lnTo>
                <a:lnTo>
                  <a:pt x="722136" y="178583"/>
                </a:lnTo>
                <a:lnTo>
                  <a:pt x="687324" y="138684"/>
                </a:lnTo>
                <a:lnTo>
                  <a:pt x="696468" y="131064"/>
                </a:lnTo>
                <a:lnTo>
                  <a:pt x="737713" y="157958"/>
                </a:lnTo>
                <a:lnTo>
                  <a:pt x="764803" y="196556"/>
                </a:lnTo>
                <a:lnTo>
                  <a:pt x="786908" y="237286"/>
                </a:lnTo>
                <a:lnTo>
                  <a:pt x="804054" y="279722"/>
                </a:lnTo>
                <a:lnTo>
                  <a:pt x="816268" y="323439"/>
                </a:lnTo>
                <a:lnTo>
                  <a:pt x="823577" y="368008"/>
                </a:lnTo>
                <a:lnTo>
                  <a:pt x="826008" y="413004"/>
                </a:lnTo>
                <a:lnTo>
                  <a:pt x="823577" y="458564"/>
                </a:lnTo>
                <a:lnTo>
                  <a:pt x="816268" y="503537"/>
                </a:lnTo>
                <a:lnTo>
                  <a:pt x="804054" y="547524"/>
                </a:lnTo>
                <a:lnTo>
                  <a:pt x="786908" y="590125"/>
                </a:lnTo>
                <a:lnTo>
                  <a:pt x="764803" y="630940"/>
                </a:lnTo>
                <a:lnTo>
                  <a:pt x="737713" y="669569"/>
                </a:lnTo>
                <a:lnTo>
                  <a:pt x="705612" y="705612"/>
                </a:lnTo>
                <a:lnTo>
                  <a:pt x="669489" y="737713"/>
                </a:lnTo>
                <a:lnTo>
                  <a:pt x="630673" y="764803"/>
                </a:lnTo>
                <a:lnTo>
                  <a:pt x="589645" y="786908"/>
                </a:lnTo>
                <a:lnTo>
                  <a:pt x="552946" y="80162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21728" y="3385358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5">
                <a:moveTo>
                  <a:pt x="413004" y="826008"/>
                </a:moveTo>
                <a:lnTo>
                  <a:pt x="367923" y="823577"/>
                </a:lnTo>
                <a:lnTo>
                  <a:pt x="323136" y="816268"/>
                </a:lnTo>
                <a:lnTo>
                  <a:pt x="279123" y="804054"/>
                </a:lnTo>
                <a:lnTo>
                  <a:pt x="236362" y="786908"/>
                </a:lnTo>
                <a:lnTo>
                  <a:pt x="195334" y="764803"/>
                </a:lnTo>
                <a:lnTo>
                  <a:pt x="156518" y="737713"/>
                </a:lnTo>
                <a:lnTo>
                  <a:pt x="120396" y="705612"/>
                </a:lnTo>
                <a:lnTo>
                  <a:pt x="88294" y="669489"/>
                </a:lnTo>
                <a:lnTo>
                  <a:pt x="61204" y="630673"/>
                </a:lnTo>
                <a:lnTo>
                  <a:pt x="39099" y="589645"/>
                </a:lnTo>
                <a:lnTo>
                  <a:pt x="21953" y="546884"/>
                </a:lnTo>
                <a:lnTo>
                  <a:pt x="9739" y="502871"/>
                </a:lnTo>
                <a:lnTo>
                  <a:pt x="2430" y="458084"/>
                </a:lnTo>
                <a:lnTo>
                  <a:pt x="0" y="413004"/>
                </a:lnTo>
                <a:lnTo>
                  <a:pt x="2430" y="367923"/>
                </a:lnTo>
                <a:lnTo>
                  <a:pt x="9739" y="323136"/>
                </a:lnTo>
                <a:lnTo>
                  <a:pt x="21953" y="279123"/>
                </a:lnTo>
                <a:lnTo>
                  <a:pt x="39099" y="236362"/>
                </a:lnTo>
                <a:lnTo>
                  <a:pt x="61204" y="195334"/>
                </a:lnTo>
                <a:lnTo>
                  <a:pt x="88294" y="156518"/>
                </a:lnTo>
                <a:lnTo>
                  <a:pt x="120396" y="120396"/>
                </a:lnTo>
                <a:lnTo>
                  <a:pt x="156518" y="88294"/>
                </a:lnTo>
                <a:lnTo>
                  <a:pt x="195334" y="61204"/>
                </a:lnTo>
                <a:lnTo>
                  <a:pt x="236362" y="39099"/>
                </a:lnTo>
                <a:lnTo>
                  <a:pt x="279123" y="21953"/>
                </a:lnTo>
                <a:lnTo>
                  <a:pt x="323136" y="9739"/>
                </a:lnTo>
                <a:lnTo>
                  <a:pt x="367923" y="2430"/>
                </a:lnTo>
                <a:lnTo>
                  <a:pt x="413004" y="0"/>
                </a:lnTo>
                <a:lnTo>
                  <a:pt x="458084" y="2430"/>
                </a:lnTo>
                <a:lnTo>
                  <a:pt x="502871" y="9739"/>
                </a:lnTo>
                <a:lnTo>
                  <a:pt x="546885" y="21953"/>
                </a:lnTo>
                <a:lnTo>
                  <a:pt x="556746" y="25908"/>
                </a:lnTo>
                <a:lnTo>
                  <a:pt x="413004" y="25908"/>
                </a:lnTo>
                <a:lnTo>
                  <a:pt x="363579" y="28970"/>
                </a:lnTo>
                <a:lnTo>
                  <a:pt x="314790" y="38212"/>
                </a:lnTo>
                <a:lnTo>
                  <a:pt x="267271" y="53721"/>
                </a:lnTo>
                <a:lnTo>
                  <a:pt x="221657" y="75579"/>
                </a:lnTo>
                <a:lnTo>
                  <a:pt x="178583" y="103871"/>
                </a:lnTo>
                <a:lnTo>
                  <a:pt x="138684" y="138684"/>
                </a:lnTo>
                <a:lnTo>
                  <a:pt x="103871" y="178583"/>
                </a:lnTo>
                <a:lnTo>
                  <a:pt x="75579" y="221657"/>
                </a:lnTo>
                <a:lnTo>
                  <a:pt x="53721" y="267271"/>
                </a:lnTo>
                <a:lnTo>
                  <a:pt x="38212" y="314790"/>
                </a:lnTo>
                <a:lnTo>
                  <a:pt x="28970" y="363579"/>
                </a:lnTo>
                <a:lnTo>
                  <a:pt x="25908" y="413004"/>
                </a:lnTo>
                <a:lnTo>
                  <a:pt x="28970" y="462428"/>
                </a:lnTo>
                <a:lnTo>
                  <a:pt x="38212" y="511217"/>
                </a:lnTo>
                <a:lnTo>
                  <a:pt x="53721" y="558736"/>
                </a:lnTo>
                <a:lnTo>
                  <a:pt x="75579" y="604350"/>
                </a:lnTo>
                <a:lnTo>
                  <a:pt x="103871" y="647424"/>
                </a:lnTo>
                <a:lnTo>
                  <a:pt x="138684" y="687324"/>
                </a:lnTo>
                <a:lnTo>
                  <a:pt x="178583" y="722136"/>
                </a:lnTo>
                <a:lnTo>
                  <a:pt x="221657" y="750428"/>
                </a:lnTo>
                <a:lnTo>
                  <a:pt x="267271" y="772287"/>
                </a:lnTo>
                <a:lnTo>
                  <a:pt x="314790" y="787795"/>
                </a:lnTo>
                <a:lnTo>
                  <a:pt x="363579" y="797037"/>
                </a:lnTo>
                <a:lnTo>
                  <a:pt x="413004" y="800100"/>
                </a:lnTo>
                <a:lnTo>
                  <a:pt x="556746" y="800100"/>
                </a:lnTo>
                <a:lnTo>
                  <a:pt x="546885" y="804054"/>
                </a:lnTo>
                <a:lnTo>
                  <a:pt x="502871" y="816268"/>
                </a:lnTo>
                <a:lnTo>
                  <a:pt x="458084" y="823577"/>
                </a:lnTo>
                <a:lnTo>
                  <a:pt x="413004" y="826008"/>
                </a:lnTo>
                <a:close/>
              </a:path>
              <a:path w="826135" h="826135">
                <a:moveTo>
                  <a:pt x="687324" y="138684"/>
                </a:moveTo>
                <a:lnTo>
                  <a:pt x="647424" y="103871"/>
                </a:lnTo>
                <a:lnTo>
                  <a:pt x="604350" y="75579"/>
                </a:lnTo>
                <a:lnTo>
                  <a:pt x="558736" y="53721"/>
                </a:lnTo>
                <a:lnTo>
                  <a:pt x="511217" y="38212"/>
                </a:lnTo>
                <a:lnTo>
                  <a:pt x="462428" y="28970"/>
                </a:lnTo>
                <a:lnTo>
                  <a:pt x="413004" y="25908"/>
                </a:lnTo>
                <a:lnTo>
                  <a:pt x="556746" y="25908"/>
                </a:lnTo>
                <a:lnTo>
                  <a:pt x="589645" y="39099"/>
                </a:lnTo>
                <a:lnTo>
                  <a:pt x="630673" y="61204"/>
                </a:lnTo>
                <a:lnTo>
                  <a:pt x="669489" y="88294"/>
                </a:lnTo>
                <a:lnTo>
                  <a:pt x="705612" y="120396"/>
                </a:lnTo>
                <a:lnTo>
                  <a:pt x="687324" y="138684"/>
                </a:lnTo>
                <a:close/>
              </a:path>
              <a:path w="826135" h="826135">
                <a:moveTo>
                  <a:pt x="556746" y="800100"/>
                </a:moveTo>
                <a:lnTo>
                  <a:pt x="413004" y="800100"/>
                </a:lnTo>
                <a:lnTo>
                  <a:pt x="462428" y="797037"/>
                </a:lnTo>
                <a:lnTo>
                  <a:pt x="511217" y="787795"/>
                </a:lnTo>
                <a:lnTo>
                  <a:pt x="558736" y="772287"/>
                </a:lnTo>
                <a:lnTo>
                  <a:pt x="604350" y="750428"/>
                </a:lnTo>
                <a:lnTo>
                  <a:pt x="647424" y="722136"/>
                </a:lnTo>
                <a:lnTo>
                  <a:pt x="687324" y="687324"/>
                </a:lnTo>
                <a:lnTo>
                  <a:pt x="722136" y="647424"/>
                </a:lnTo>
                <a:lnTo>
                  <a:pt x="750428" y="604350"/>
                </a:lnTo>
                <a:lnTo>
                  <a:pt x="772287" y="558736"/>
                </a:lnTo>
                <a:lnTo>
                  <a:pt x="787795" y="511217"/>
                </a:lnTo>
                <a:lnTo>
                  <a:pt x="797037" y="462428"/>
                </a:lnTo>
                <a:lnTo>
                  <a:pt x="800100" y="413004"/>
                </a:lnTo>
                <a:lnTo>
                  <a:pt x="797037" y="363579"/>
                </a:lnTo>
                <a:lnTo>
                  <a:pt x="787795" y="314790"/>
                </a:lnTo>
                <a:lnTo>
                  <a:pt x="772287" y="267271"/>
                </a:lnTo>
                <a:lnTo>
                  <a:pt x="750428" y="221657"/>
                </a:lnTo>
                <a:lnTo>
                  <a:pt x="722136" y="178583"/>
                </a:lnTo>
                <a:lnTo>
                  <a:pt x="687324" y="138684"/>
                </a:lnTo>
                <a:lnTo>
                  <a:pt x="705612" y="120396"/>
                </a:lnTo>
                <a:lnTo>
                  <a:pt x="737713" y="156518"/>
                </a:lnTo>
                <a:lnTo>
                  <a:pt x="764803" y="195334"/>
                </a:lnTo>
                <a:lnTo>
                  <a:pt x="786908" y="236362"/>
                </a:lnTo>
                <a:lnTo>
                  <a:pt x="804054" y="279123"/>
                </a:lnTo>
                <a:lnTo>
                  <a:pt x="816268" y="323136"/>
                </a:lnTo>
                <a:lnTo>
                  <a:pt x="823577" y="367923"/>
                </a:lnTo>
                <a:lnTo>
                  <a:pt x="826008" y="413004"/>
                </a:lnTo>
                <a:lnTo>
                  <a:pt x="823577" y="458084"/>
                </a:lnTo>
                <a:lnTo>
                  <a:pt x="816268" y="502871"/>
                </a:lnTo>
                <a:lnTo>
                  <a:pt x="804054" y="546884"/>
                </a:lnTo>
                <a:lnTo>
                  <a:pt x="786908" y="589645"/>
                </a:lnTo>
                <a:lnTo>
                  <a:pt x="764803" y="630673"/>
                </a:lnTo>
                <a:lnTo>
                  <a:pt x="737713" y="669489"/>
                </a:lnTo>
                <a:lnTo>
                  <a:pt x="705612" y="705612"/>
                </a:lnTo>
                <a:lnTo>
                  <a:pt x="669489" y="737713"/>
                </a:lnTo>
                <a:lnTo>
                  <a:pt x="630673" y="764803"/>
                </a:lnTo>
                <a:lnTo>
                  <a:pt x="589645" y="786908"/>
                </a:lnTo>
                <a:lnTo>
                  <a:pt x="556746" y="80010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121728" y="4234295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4">
                <a:moveTo>
                  <a:pt x="413004" y="826008"/>
                </a:moveTo>
                <a:lnTo>
                  <a:pt x="367923" y="823493"/>
                </a:lnTo>
                <a:lnTo>
                  <a:pt x="323136" y="815966"/>
                </a:lnTo>
                <a:lnTo>
                  <a:pt x="279123" y="803454"/>
                </a:lnTo>
                <a:lnTo>
                  <a:pt x="236362" y="785984"/>
                </a:lnTo>
                <a:lnTo>
                  <a:pt x="195334" y="763581"/>
                </a:lnTo>
                <a:lnTo>
                  <a:pt x="156518" y="736274"/>
                </a:lnTo>
                <a:lnTo>
                  <a:pt x="120396" y="704088"/>
                </a:lnTo>
                <a:lnTo>
                  <a:pt x="88294" y="668049"/>
                </a:lnTo>
                <a:lnTo>
                  <a:pt x="61204" y="629452"/>
                </a:lnTo>
                <a:lnTo>
                  <a:pt x="39099" y="588721"/>
                </a:lnTo>
                <a:lnTo>
                  <a:pt x="21953" y="546285"/>
                </a:lnTo>
                <a:lnTo>
                  <a:pt x="9739" y="502569"/>
                </a:lnTo>
                <a:lnTo>
                  <a:pt x="2430" y="457999"/>
                </a:lnTo>
                <a:lnTo>
                  <a:pt x="0" y="413004"/>
                </a:lnTo>
                <a:lnTo>
                  <a:pt x="2430" y="367443"/>
                </a:lnTo>
                <a:lnTo>
                  <a:pt x="9739" y="322470"/>
                </a:lnTo>
                <a:lnTo>
                  <a:pt x="21953" y="278483"/>
                </a:lnTo>
                <a:lnTo>
                  <a:pt x="39099" y="235882"/>
                </a:lnTo>
                <a:lnTo>
                  <a:pt x="61204" y="195067"/>
                </a:lnTo>
                <a:lnTo>
                  <a:pt x="88294" y="156438"/>
                </a:lnTo>
                <a:lnTo>
                  <a:pt x="120396" y="120396"/>
                </a:lnTo>
                <a:lnTo>
                  <a:pt x="156518" y="88294"/>
                </a:lnTo>
                <a:lnTo>
                  <a:pt x="195334" y="61204"/>
                </a:lnTo>
                <a:lnTo>
                  <a:pt x="236362" y="39099"/>
                </a:lnTo>
                <a:lnTo>
                  <a:pt x="279123" y="21953"/>
                </a:lnTo>
                <a:lnTo>
                  <a:pt x="323136" y="9739"/>
                </a:lnTo>
                <a:lnTo>
                  <a:pt x="367923" y="2430"/>
                </a:lnTo>
                <a:lnTo>
                  <a:pt x="413004" y="0"/>
                </a:lnTo>
                <a:lnTo>
                  <a:pt x="458084" y="2430"/>
                </a:lnTo>
                <a:lnTo>
                  <a:pt x="502871" y="9739"/>
                </a:lnTo>
                <a:lnTo>
                  <a:pt x="546885" y="21953"/>
                </a:lnTo>
                <a:lnTo>
                  <a:pt x="552946" y="24384"/>
                </a:lnTo>
                <a:lnTo>
                  <a:pt x="413004" y="24384"/>
                </a:lnTo>
                <a:lnTo>
                  <a:pt x="363579" y="27559"/>
                </a:lnTo>
                <a:lnTo>
                  <a:pt x="314790" y="37084"/>
                </a:lnTo>
                <a:lnTo>
                  <a:pt x="267271" y="52959"/>
                </a:lnTo>
                <a:lnTo>
                  <a:pt x="221657" y="75184"/>
                </a:lnTo>
                <a:lnTo>
                  <a:pt x="178583" y="103759"/>
                </a:lnTo>
                <a:lnTo>
                  <a:pt x="138684" y="138684"/>
                </a:lnTo>
                <a:lnTo>
                  <a:pt x="103871" y="178054"/>
                </a:lnTo>
                <a:lnTo>
                  <a:pt x="75579" y="220980"/>
                </a:lnTo>
                <a:lnTo>
                  <a:pt x="53721" y="266700"/>
                </a:lnTo>
                <a:lnTo>
                  <a:pt x="38212" y="314452"/>
                </a:lnTo>
                <a:lnTo>
                  <a:pt x="28970" y="363474"/>
                </a:lnTo>
                <a:lnTo>
                  <a:pt x="25908" y="413004"/>
                </a:lnTo>
                <a:lnTo>
                  <a:pt x="28970" y="462421"/>
                </a:lnTo>
                <a:lnTo>
                  <a:pt x="38212" y="511160"/>
                </a:lnTo>
                <a:lnTo>
                  <a:pt x="53721" y="558546"/>
                </a:lnTo>
                <a:lnTo>
                  <a:pt x="75579" y="603899"/>
                </a:lnTo>
                <a:lnTo>
                  <a:pt x="103871" y="646542"/>
                </a:lnTo>
                <a:lnTo>
                  <a:pt x="138684" y="685800"/>
                </a:lnTo>
                <a:lnTo>
                  <a:pt x="178583" y="720725"/>
                </a:lnTo>
                <a:lnTo>
                  <a:pt x="221657" y="749300"/>
                </a:lnTo>
                <a:lnTo>
                  <a:pt x="267271" y="771525"/>
                </a:lnTo>
                <a:lnTo>
                  <a:pt x="314790" y="787400"/>
                </a:lnTo>
                <a:lnTo>
                  <a:pt x="363579" y="796925"/>
                </a:lnTo>
                <a:lnTo>
                  <a:pt x="413004" y="800100"/>
                </a:lnTo>
                <a:lnTo>
                  <a:pt x="555095" y="800100"/>
                </a:lnTo>
                <a:lnTo>
                  <a:pt x="546885" y="803454"/>
                </a:lnTo>
                <a:lnTo>
                  <a:pt x="502871" y="815966"/>
                </a:lnTo>
                <a:lnTo>
                  <a:pt x="458084" y="823493"/>
                </a:lnTo>
                <a:lnTo>
                  <a:pt x="413004" y="826008"/>
                </a:lnTo>
                <a:close/>
              </a:path>
              <a:path w="826135" h="826134">
                <a:moveTo>
                  <a:pt x="687324" y="138684"/>
                </a:moveTo>
                <a:lnTo>
                  <a:pt x="647424" y="103759"/>
                </a:lnTo>
                <a:lnTo>
                  <a:pt x="604350" y="75184"/>
                </a:lnTo>
                <a:lnTo>
                  <a:pt x="558736" y="52959"/>
                </a:lnTo>
                <a:lnTo>
                  <a:pt x="511217" y="37084"/>
                </a:lnTo>
                <a:lnTo>
                  <a:pt x="462428" y="27559"/>
                </a:lnTo>
                <a:lnTo>
                  <a:pt x="413004" y="24384"/>
                </a:lnTo>
                <a:lnTo>
                  <a:pt x="552946" y="24384"/>
                </a:lnTo>
                <a:lnTo>
                  <a:pt x="589645" y="39099"/>
                </a:lnTo>
                <a:lnTo>
                  <a:pt x="630673" y="61204"/>
                </a:lnTo>
                <a:lnTo>
                  <a:pt x="669489" y="88294"/>
                </a:lnTo>
                <a:lnTo>
                  <a:pt x="705612" y="120396"/>
                </a:lnTo>
                <a:lnTo>
                  <a:pt x="687324" y="138684"/>
                </a:lnTo>
                <a:close/>
              </a:path>
              <a:path w="826135" h="826134">
                <a:moveTo>
                  <a:pt x="555095" y="800100"/>
                </a:moveTo>
                <a:lnTo>
                  <a:pt x="413004" y="800100"/>
                </a:lnTo>
                <a:lnTo>
                  <a:pt x="462428" y="796925"/>
                </a:lnTo>
                <a:lnTo>
                  <a:pt x="511217" y="787400"/>
                </a:lnTo>
                <a:lnTo>
                  <a:pt x="558736" y="771525"/>
                </a:lnTo>
                <a:lnTo>
                  <a:pt x="604350" y="749300"/>
                </a:lnTo>
                <a:lnTo>
                  <a:pt x="647424" y="720725"/>
                </a:lnTo>
                <a:lnTo>
                  <a:pt x="687324" y="685800"/>
                </a:lnTo>
                <a:lnTo>
                  <a:pt x="722136" y="646542"/>
                </a:lnTo>
                <a:lnTo>
                  <a:pt x="750428" y="603899"/>
                </a:lnTo>
                <a:lnTo>
                  <a:pt x="772287" y="558546"/>
                </a:lnTo>
                <a:lnTo>
                  <a:pt x="787795" y="511160"/>
                </a:lnTo>
                <a:lnTo>
                  <a:pt x="797037" y="462421"/>
                </a:lnTo>
                <a:lnTo>
                  <a:pt x="800100" y="413004"/>
                </a:lnTo>
                <a:lnTo>
                  <a:pt x="797037" y="363474"/>
                </a:lnTo>
                <a:lnTo>
                  <a:pt x="787795" y="314452"/>
                </a:lnTo>
                <a:lnTo>
                  <a:pt x="772287" y="266700"/>
                </a:lnTo>
                <a:lnTo>
                  <a:pt x="750428" y="220980"/>
                </a:lnTo>
                <a:lnTo>
                  <a:pt x="722136" y="178054"/>
                </a:lnTo>
                <a:lnTo>
                  <a:pt x="687324" y="138684"/>
                </a:lnTo>
                <a:lnTo>
                  <a:pt x="705612" y="120396"/>
                </a:lnTo>
                <a:lnTo>
                  <a:pt x="737713" y="156438"/>
                </a:lnTo>
                <a:lnTo>
                  <a:pt x="764803" y="195067"/>
                </a:lnTo>
                <a:lnTo>
                  <a:pt x="786908" y="235882"/>
                </a:lnTo>
                <a:lnTo>
                  <a:pt x="804054" y="278483"/>
                </a:lnTo>
                <a:lnTo>
                  <a:pt x="816268" y="322470"/>
                </a:lnTo>
                <a:lnTo>
                  <a:pt x="823577" y="367443"/>
                </a:lnTo>
                <a:lnTo>
                  <a:pt x="826008" y="413004"/>
                </a:lnTo>
                <a:lnTo>
                  <a:pt x="823577" y="457999"/>
                </a:lnTo>
                <a:lnTo>
                  <a:pt x="816268" y="502569"/>
                </a:lnTo>
                <a:lnTo>
                  <a:pt x="804054" y="546285"/>
                </a:lnTo>
                <a:lnTo>
                  <a:pt x="786908" y="588721"/>
                </a:lnTo>
                <a:lnTo>
                  <a:pt x="764803" y="629452"/>
                </a:lnTo>
                <a:lnTo>
                  <a:pt x="737713" y="668049"/>
                </a:lnTo>
                <a:lnTo>
                  <a:pt x="705612" y="704088"/>
                </a:lnTo>
                <a:lnTo>
                  <a:pt x="669489" y="736274"/>
                </a:lnTo>
                <a:lnTo>
                  <a:pt x="630673" y="763581"/>
                </a:lnTo>
                <a:lnTo>
                  <a:pt x="589645" y="785984"/>
                </a:lnTo>
                <a:lnTo>
                  <a:pt x="555095" y="80010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304212" y="33812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099" y="838200"/>
                </a:moveTo>
                <a:lnTo>
                  <a:pt x="372886" y="835685"/>
                </a:lnTo>
                <a:lnTo>
                  <a:pt x="327260" y="828158"/>
                </a:lnTo>
                <a:lnTo>
                  <a:pt x="282619" y="815646"/>
                </a:lnTo>
                <a:lnTo>
                  <a:pt x="239365" y="798176"/>
                </a:lnTo>
                <a:lnTo>
                  <a:pt x="197897" y="775773"/>
                </a:lnTo>
                <a:lnTo>
                  <a:pt x="158615" y="748466"/>
                </a:lnTo>
                <a:lnTo>
                  <a:pt x="121919" y="716280"/>
                </a:lnTo>
                <a:lnTo>
                  <a:pt x="89173" y="679504"/>
                </a:lnTo>
                <a:lnTo>
                  <a:pt x="61493" y="640035"/>
                </a:lnTo>
                <a:lnTo>
                  <a:pt x="38904" y="598354"/>
                </a:lnTo>
                <a:lnTo>
                  <a:pt x="21433" y="554940"/>
                </a:lnTo>
                <a:lnTo>
                  <a:pt x="9108" y="510273"/>
                </a:lnTo>
                <a:lnTo>
                  <a:pt x="1954" y="464833"/>
                </a:lnTo>
                <a:lnTo>
                  <a:pt x="0" y="419100"/>
                </a:lnTo>
                <a:lnTo>
                  <a:pt x="1954" y="373366"/>
                </a:lnTo>
                <a:lnTo>
                  <a:pt x="9108" y="327926"/>
                </a:lnTo>
                <a:lnTo>
                  <a:pt x="21433" y="283259"/>
                </a:lnTo>
                <a:lnTo>
                  <a:pt x="38904" y="239845"/>
                </a:lnTo>
                <a:lnTo>
                  <a:pt x="61493" y="198164"/>
                </a:lnTo>
                <a:lnTo>
                  <a:pt x="89173" y="158695"/>
                </a:lnTo>
                <a:lnTo>
                  <a:pt x="121919" y="121920"/>
                </a:lnTo>
                <a:lnTo>
                  <a:pt x="158615" y="89733"/>
                </a:lnTo>
                <a:lnTo>
                  <a:pt x="197897" y="62426"/>
                </a:lnTo>
                <a:lnTo>
                  <a:pt x="239365" y="40023"/>
                </a:lnTo>
                <a:lnTo>
                  <a:pt x="282619" y="22553"/>
                </a:lnTo>
                <a:lnTo>
                  <a:pt x="327260" y="10041"/>
                </a:lnTo>
                <a:lnTo>
                  <a:pt x="372886" y="2514"/>
                </a:lnTo>
                <a:lnTo>
                  <a:pt x="419099" y="0"/>
                </a:lnTo>
                <a:lnTo>
                  <a:pt x="464828" y="2514"/>
                </a:lnTo>
                <a:lnTo>
                  <a:pt x="510237" y="10041"/>
                </a:lnTo>
                <a:lnTo>
                  <a:pt x="554820" y="22553"/>
                </a:lnTo>
                <a:lnTo>
                  <a:pt x="593307" y="38100"/>
                </a:lnTo>
                <a:lnTo>
                  <a:pt x="419099" y="38100"/>
                </a:lnTo>
                <a:lnTo>
                  <a:pt x="370437" y="41155"/>
                </a:lnTo>
                <a:lnTo>
                  <a:pt x="322410" y="50348"/>
                </a:lnTo>
                <a:lnTo>
                  <a:pt x="275653" y="65722"/>
                </a:lnTo>
                <a:lnTo>
                  <a:pt x="230801" y="87319"/>
                </a:lnTo>
                <a:lnTo>
                  <a:pt x="188489" y="115181"/>
                </a:lnTo>
                <a:lnTo>
                  <a:pt x="149352" y="149352"/>
                </a:lnTo>
                <a:lnTo>
                  <a:pt x="115181" y="188489"/>
                </a:lnTo>
                <a:lnTo>
                  <a:pt x="87319" y="230801"/>
                </a:lnTo>
                <a:lnTo>
                  <a:pt x="65722" y="275653"/>
                </a:lnTo>
                <a:lnTo>
                  <a:pt x="50348" y="322410"/>
                </a:lnTo>
                <a:lnTo>
                  <a:pt x="41155" y="370437"/>
                </a:lnTo>
                <a:lnTo>
                  <a:pt x="38100" y="419100"/>
                </a:lnTo>
                <a:lnTo>
                  <a:pt x="41155" y="467762"/>
                </a:lnTo>
                <a:lnTo>
                  <a:pt x="50348" y="515789"/>
                </a:lnTo>
                <a:lnTo>
                  <a:pt x="65722" y="562546"/>
                </a:lnTo>
                <a:lnTo>
                  <a:pt x="87319" y="607398"/>
                </a:lnTo>
                <a:lnTo>
                  <a:pt x="115181" y="649710"/>
                </a:lnTo>
                <a:lnTo>
                  <a:pt x="149352" y="688848"/>
                </a:lnTo>
                <a:lnTo>
                  <a:pt x="188489" y="723018"/>
                </a:lnTo>
                <a:lnTo>
                  <a:pt x="230801" y="750880"/>
                </a:lnTo>
                <a:lnTo>
                  <a:pt x="275653" y="772477"/>
                </a:lnTo>
                <a:lnTo>
                  <a:pt x="322410" y="787851"/>
                </a:lnTo>
                <a:lnTo>
                  <a:pt x="370437" y="797044"/>
                </a:lnTo>
                <a:lnTo>
                  <a:pt x="419099" y="800100"/>
                </a:lnTo>
                <a:lnTo>
                  <a:pt x="593307" y="800100"/>
                </a:lnTo>
                <a:lnTo>
                  <a:pt x="554820" y="815646"/>
                </a:lnTo>
                <a:lnTo>
                  <a:pt x="510237" y="828158"/>
                </a:lnTo>
                <a:lnTo>
                  <a:pt x="464828" y="835685"/>
                </a:lnTo>
                <a:lnTo>
                  <a:pt x="419099" y="838200"/>
                </a:lnTo>
                <a:close/>
              </a:path>
              <a:path w="838200" h="838200">
                <a:moveTo>
                  <a:pt x="688848" y="149352"/>
                </a:moveTo>
                <a:lnTo>
                  <a:pt x="649710" y="115181"/>
                </a:lnTo>
                <a:lnTo>
                  <a:pt x="607398" y="87319"/>
                </a:lnTo>
                <a:lnTo>
                  <a:pt x="562546" y="65722"/>
                </a:lnTo>
                <a:lnTo>
                  <a:pt x="515789" y="50348"/>
                </a:lnTo>
                <a:lnTo>
                  <a:pt x="467762" y="41155"/>
                </a:lnTo>
                <a:lnTo>
                  <a:pt x="419099" y="38100"/>
                </a:lnTo>
                <a:lnTo>
                  <a:pt x="593307" y="38100"/>
                </a:lnTo>
                <a:lnTo>
                  <a:pt x="598070" y="40023"/>
                </a:lnTo>
                <a:lnTo>
                  <a:pt x="639480" y="62426"/>
                </a:lnTo>
                <a:lnTo>
                  <a:pt x="678544" y="89733"/>
                </a:lnTo>
                <a:lnTo>
                  <a:pt x="714756" y="121920"/>
                </a:lnTo>
                <a:lnTo>
                  <a:pt x="701040" y="135636"/>
                </a:lnTo>
                <a:lnTo>
                  <a:pt x="688848" y="149352"/>
                </a:lnTo>
                <a:close/>
              </a:path>
              <a:path w="838200" h="838200">
                <a:moveTo>
                  <a:pt x="593307" y="800100"/>
                </a:moveTo>
                <a:lnTo>
                  <a:pt x="419099" y="800100"/>
                </a:lnTo>
                <a:lnTo>
                  <a:pt x="467762" y="797044"/>
                </a:lnTo>
                <a:lnTo>
                  <a:pt x="515789" y="787851"/>
                </a:lnTo>
                <a:lnTo>
                  <a:pt x="562546" y="772477"/>
                </a:lnTo>
                <a:lnTo>
                  <a:pt x="607398" y="750880"/>
                </a:lnTo>
                <a:lnTo>
                  <a:pt x="649710" y="723018"/>
                </a:lnTo>
                <a:lnTo>
                  <a:pt x="688848" y="688848"/>
                </a:lnTo>
                <a:lnTo>
                  <a:pt x="723018" y="649710"/>
                </a:lnTo>
                <a:lnTo>
                  <a:pt x="750880" y="607398"/>
                </a:lnTo>
                <a:lnTo>
                  <a:pt x="772477" y="562546"/>
                </a:lnTo>
                <a:lnTo>
                  <a:pt x="787851" y="515789"/>
                </a:lnTo>
                <a:lnTo>
                  <a:pt x="797044" y="467762"/>
                </a:lnTo>
                <a:lnTo>
                  <a:pt x="800100" y="419100"/>
                </a:lnTo>
                <a:lnTo>
                  <a:pt x="797044" y="370437"/>
                </a:lnTo>
                <a:lnTo>
                  <a:pt x="787851" y="322410"/>
                </a:lnTo>
                <a:lnTo>
                  <a:pt x="772477" y="275653"/>
                </a:lnTo>
                <a:lnTo>
                  <a:pt x="750880" y="230801"/>
                </a:lnTo>
                <a:lnTo>
                  <a:pt x="723018" y="188489"/>
                </a:lnTo>
                <a:lnTo>
                  <a:pt x="688848" y="149352"/>
                </a:lnTo>
                <a:lnTo>
                  <a:pt x="701040" y="135636"/>
                </a:lnTo>
                <a:lnTo>
                  <a:pt x="747506" y="158695"/>
                </a:lnTo>
                <a:lnTo>
                  <a:pt x="775218" y="198164"/>
                </a:lnTo>
                <a:lnTo>
                  <a:pt x="797891" y="239845"/>
                </a:lnTo>
                <a:lnTo>
                  <a:pt x="815526" y="283259"/>
                </a:lnTo>
                <a:lnTo>
                  <a:pt x="828122" y="327926"/>
                </a:lnTo>
                <a:lnTo>
                  <a:pt x="835680" y="373366"/>
                </a:lnTo>
                <a:lnTo>
                  <a:pt x="838200" y="419100"/>
                </a:lnTo>
                <a:lnTo>
                  <a:pt x="835680" y="464833"/>
                </a:lnTo>
                <a:lnTo>
                  <a:pt x="828122" y="510273"/>
                </a:lnTo>
                <a:lnTo>
                  <a:pt x="815526" y="554940"/>
                </a:lnTo>
                <a:lnTo>
                  <a:pt x="797891" y="598354"/>
                </a:lnTo>
                <a:lnTo>
                  <a:pt x="775218" y="640035"/>
                </a:lnTo>
                <a:lnTo>
                  <a:pt x="747506" y="679504"/>
                </a:lnTo>
                <a:lnTo>
                  <a:pt x="714756" y="716280"/>
                </a:lnTo>
                <a:lnTo>
                  <a:pt x="678544" y="748466"/>
                </a:lnTo>
                <a:lnTo>
                  <a:pt x="639480" y="775773"/>
                </a:lnTo>
                <a:lnTo>
                  <a:pt x="598070" y="798176"/>
                </a:lnTo>
                <a:lnTo>
                  <a:pt x="593307" y="800100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57898" y="2920885"/>
            <a:ext cx="675409" cy="524741"/>
          </a:xfrm>
          <a:custGeom>
            <a:avLst/>
            <a:gdLst/>
            <a:ahLst/>
            <a:cxnLst/>
            <a:rect l="l" t="t" r="r" b="b"/>
            <a:pathLst>
              <a:path w="990600" h="769620">
                <a:moveTo>
                  <a:pt x="975360" y="769619"/>
                </a:moveTo>
                <a:lnTo>
                  <a:pt x="964692" y="762000"/>
                </a:lnTo>
                <a:lnTo>
                  <a:pt x="0" y="21335"/>
                </a:lnTo>
                <a:lnTo>
                  <a:pt x="16764" y="0"/>
                </a:lnTo>
                <a:lnTo>
                  <a:pt x="979932" y="742187"/>
                </a:lnTo>
                <a:lnTo>
                  <a:pt x="990600" y="749807"/>
                </a:lnTo>
                <a:lnTo>
                  <a:pt x="975360" y="769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295900" y="3400945"/>
            <a:ext cx="91786" cy="84426"/>
          </a:xfrm>
          <a:custGeom>
            <a:avLst/>
            <a:gdLst/>
            <a:ahLst/>
            <a:cxnLst/>
            <a:rect l="l" t="t" r="r" b="b"/>
            <a:pathLst>
              <a:path w="134620" h="123825">
                <a:moveTo>
                  <a:pt x="134112" y="123444"/>
                </a:moveTo>
                <a:lnTo>
                  <a:pt x="0" y="96012"/>
                </a:lnTo>
                <a:lnTo>
                  <a:pt x="74676" y="0"/>
                </a:lnTo>
                <a:lnTo>
                  <a:pt x="134112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73484" y="3684097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42907" y="3642014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57899" y="3875809"/>
            <a:ext cx="676708" cy="557212"/>
          </a:xfrm>
          <a:custGeom>
            <a:avLst/>
            <a:gdLst/>
            <a:ahLst/>
            <a:cxnLst/>
            <a:rect l="l" t="t" r="r" b="b"/>
            <a:pathLst>
              <a:path w="992504" h="817245">
                <a:moveTo>
                  <a:pt x="16764" y="816864"/>
                </a:moveTo>
                <a:lnTo>
                  <a:pt x="0" y="797051"/>
                </a:lnTo>
                <a:lnTo>
                  <a:pt x="966216" y="7619"/>
                </a:lnTo>
                <a:lnTo>
                  <a:pt x="975360" y="0"/>
                </a:lnTo>
                <a:lnTo>
                  <a:pt x="992123" y="19812"/>
                </a:lnTo>
                <a:lnTo>
                  <a:pt x="982980" y="27432"/>
                </a:lnTo>
                <a:lnTo>
                  <a:pt x="16764" y="816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95900" y="3835285"/>
            <a:ext cx="90488" cy="85292"/>
          </a:xfrm>
          <a:custGeom>
            <a:avLst/>
            <a:gdLst/>
            <a:ahLst/>
            <a:cxnLst/>
            <a:rect l="l" t="t" r="r" b="b"/>
            <a:pathLst>
              <a:path w="132715" h="125095">
                <a:moveTo>
                  <a:pt x="77724" y="124967"/>
                </a:moveTo>
                <a:lnTo>
                  <a:pt x="0" y="30480"/>
                </a:lnTo>
                <a:lnTo>
                  <a:pt x="132587" y="0"/>
                </a:lnTo>
                <a:lnTo>
                  <a:pt x="77724" y="124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50774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21236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282787" y="3587981"/>
            <a:ext cx="144433" cy="161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459432" y="3626428"/>
            <a:ext cx="49876" cy="14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274473" y="4410941"/>
            <a:ext cx="144433" cy="161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434493" y="4449387"/>
            <a:ext cx="97675" cy="14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74226" y="2732809"/>
            <a:ext cx="55072" cy="158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85512" y="364149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85512" y="370176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72300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831354" y="3626427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57803" y="3669030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012083" y="372098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57803" y="3727219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10550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86157" y="3626428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81752" y="3587981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57359" y="3626428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867255" y="3669030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21535" y="372098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67255" y="3727219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020001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180022" y="3626427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291205" y="3587981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451224" y="3626427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7143" y="1146117"/>
            <a:ext cx="209117" cy="237259"/>
          </a:xfrm>
          <a:custGeom>
            <a:avLst/>
            <a:gdLst/>
            <a:ahLst/>
            <a:cxnLst/>
            <a:rect l="l" t="t" r="r" b="b"/>
            <a:pathLst>
              <a:path w="306704" h="347980">
                <a:moveTo>
                  <a:pt x="153924" y="347472"/>
                </a:moveTo>
                <a:lnTo>
                  <a:pt x="102060" y="339756"/>
                </a:lnTo>
                <a:lnTo>
                  <a:pt x="60198" y="317563"/>
                </a:lnTo>
                <a:lnTo>
                  <a:pt x="29527" y="283654"/>
                </a:lnTo>
                <a:lnTo>
                  <a:pt x="10668" y="240792"/>
                </a:lnTo>
                <a:lnTo>
                  <a:pt x="595" y="191714"/>
                </a:lnTo>
                <a:lnTo>
                  <a:pt x="0" y="173736"/>
                </a:lnTo>
                <a:lnTo>
                  <a:pt x="595" y="155971"/>
                </a:lnTo>
                <a:lnTo>
                  <a:pt x="10668" y="106680"/>
                </a:lnTo>
                <a:lnTo>
                  <a:pt x="30170" y="63817"/>
                </a:lnTo>
                <a:lnTo>
                  <a:pt x="60960" y="29908"/>
                </a:lnTo>
                <a:lnTo>
                  <a:pt x="101393" y="7715"/>
                </a:lnTo>
                <a:lnTo>
                  <a:pt x="152400" y="0"/>
                </a:lnTo>
                <a:lnTo>
                  <a:pt x="171021" y="857"/>
                </a:lnTo>
                <a:lnTo>
                  <a:pt x="219456" y="13716"/>
                </a:lnTo>
                <a:lnTo>
                  <a:pt x="240516" y="25908"/>
                </a:lnTo>
                <a:lnTo>
                  <a:pt x="152400" y="25908"/>
                </a:lnTo>
                <a:lnTo>
                  <a:pt x="137826" y="26741"/>
                </a:lnTo>
                <a:lnTo>
                  <a:pt x="97536" y="38100"/>
                </a:lnTo>
                <a:lnTo>
                  <a:pt x="67746" y="61888"/>
                </a:lnTo>
                <a:lnTo>
                  <a:pt x="42076" y="105703"/>
                </a:lnTo>
                <a:lnTo>
                  <a:pt x="32575" y="145732"/>
                </a:lnTo>
                <a:lnTo>
                  <a:pt x="30480" y="173736"/>
                </a:lnTo>
                <a:lnTo>
                  <a:pt x="31027" y="188333"/>
                </a:lnTo>
                <a:lnTo>
                  <a:pt x="38100" y="230124"/>
                </a:lnTo>
                <a:lnTo>
                  <a:pt x="52887" y="266771"/>
                </a:lnTo>
                <a:lnTo>
                  <a:pt x="86653" y="303085"/>
                </a:lnTo>
                <a:lnTo>
                  <a:pt x="124015" y="318325"/>
                </a:lnTo>
                <a:lnTo>
                  <a:pt x="153924" y="321564"/>
                </a:lnTo>
                <a:lnTo>
                  <a:pt x="240348" y="321564"/>
                </a:lnTo>
                <a:lnTo>
                  <a:pt x="233505" y="326302"/>
                </a:lnTo>
                <a:lnTo>
                  <a:pt x="219456" y="333756"/>
                </a:lnTo>
                <a:lnTo>
                  <a:pt x="204930" y="339756"/>
                </a:lnTo>
                <a:lnTo>
                  <a:pt x="188976" y="344043"/>
                </a:lnTo>
                <a:lnTo>
                  <a:pt x="171878" y="346614"/>
                </a:lnTo>
                <a:lnTo>
                  <a:pt x="153924" y="347472"/>
                </a:lnTo>
                <a:close/>
              </a:path>
              <a:path w="306704" h="347980">
                <a:moveTo>
                  <a:pt x="240348" y="321564"/>
                </a:moveTo>
                <a:lnTo>
                  <a:pt x="153924" y="321564"/>
                </a:lnTo>
                <a:lnTo>
                  <a:pt x="169354" y="320730"/>
                </a:lnTo>
                <a:lnTo>
                  <a:pt x="183642" y="318325"/>
                </a:lnTo>
                <a:lnTo>
                  <a:pt x="219884" y="303085"/>
                </a:lnTo>
                <a:lnTo>
                  <a:pt x="254317" y="266771"/>
                </a:lnTo>
                <a:lnTo>
                  <a:pt x="269748" y="230124"/>
                </a:lnTo>
                <a:lnTo>
                  <a:pt x="275534" y="188333"/>
                </a:lnTo>
                <a:lnTo>
                  <a:pt x="275844" y="173736"/>
                </a:lnTo>
                <a:lnTo>
                  <a:pt x="275296" y="157138"/>
                </a:lnTo>
                <a:lnTo>
                  <a:pt x="268224" y="112776"/>
                </a:lnTo>
                <a:lnTo>
                  <a:pt x="251293" y="75485"/>
                </a:lnTo>
                <a:lnTo>
                  <a:pt x="215336" y="41957"/>
                </a:lnTo>
                <a:lnTo>
                  <a:pt x="166711" y="26503"/>
                </a:lnTo>
                <a:lnTo>
                  <a:pt x="152400" y="25908"/>
                </a:lnTo>
                <a:lnTo>
                  <a:pt x="240516" y="25908"/>
                </a:lnTo>
                <a:lnTo>
                  <a:pt x="277034" y="63174"/>
                </a:lnTo>
                <a:lnTo>
                  <a:pt x="297180" y="106680"/>
                </a:lnTo>
                <a:lnTo>
                  <a:pt x="305752" y="155971"/>
                </a:lnTo>
                <a:lnTo>
                  <a:pt x="306324" y="173736"/>
                </a:lnTo>
                <a:lnTo>
                  <a:pt x="305752" y="191714"/>
                </a:lnTo>
                <a:lnTo>
                  <a:pt x="297180" y="240792"/>
                </a:lnTo>
                <a:lnTo>
                  <a:pt x="277034" y="283654"/>
                </a:lnTo>
                <a:lnTo>
                  <a:pt x="246126" y="317563"/>
                </a:lnTo>
                <a:lnTo>
                  <a:pt x="240348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138602" y="1152352"/>
            <a:ext cx="166255" cy="224703"/>
          </a:xfrm>
          <a:custGeom>
            <a:avLst/>
            <a:gdLst/>
            <a:ahLst/>
            <a:cxnLst/>
            <a:rect l="l" t="t" r="r" b="b"/>
            <a:pathLst>
              <a:path w="243840" h="329564">
                <a:moveTo>
                  <a:pt x="30480" y="329184"/>
                </a:moveTo>
                <a:lnTo>
                  <a:pt x="0" y="327660"/>
                </a:lnTo>
                <a:lnTo>
                  <a:pt x="0" y="0"/>
                </a:lnTo>
                <a:lnTo>
                  <a:pt x="128016" y="0"/>
                </a:lnTo>
                <a:lnTo>
                  <a:pt x="153757" y="1166"/>
                </a:lnTo>
                <a:lnTo>
                  <a:pt x="176212" y="4762"/>
                </a:lnTo>
                <a:lnTo>
                  <a:pt x="195524" y="10929"/>
                </a:lnTo>
                <a:lnTo>
                  <a:pt x="211836" y="19812"/>
                </a:lnTo>
                <a:lnTo>
                  <a:pt x="218065" y="25908"/>
                </a:lnTo>
                <a:lnTo>
                  <a:pt x="30480" y="25908"/>
                </a:lnTo>
                <a:lnTo>
                  <a:pt x="30480" y="153924"/>
                </a:lnTo>
                <a:lnTo>
                  <a:pt x="209638" y="153924"/>
                </a:lnTo>
                <a:lnTo>
                  <a:pt x="200286" y="160496"/>
                </a:lnTo>
                <a:lnTo>
                  <a:pt x="187452" y="167640"/>
                </a:lnTo>
                <a:lnTo>
                  <a:pt x="194024" y="170211"/>
                </a:lnTo>
                <a:lnTo>
                  <a:pt x="200025" y="173355"/>
                </a:lnTo>
                <a:lnTo>
                  <a:pt x="205454" y="177069"/>
                </a:lnTo>
                <a:lnTo>
                  <a:pt x="208584" y="179832"/>
                </a:lnTo>
                <a:lnTo>
                  <a:pt x="30480" y="179832"/>
                </a:lnTo>
                <a:lnTo>
                  <a:pt x="30480" y="329184"/>
                </a:lnTo>
                <a:close/>
              </a:path>
              <a:path w="243840" h="329564">
                <a:moveTo>
                  <a:pt x="209638" y="153924"/>
                </a:moveTo>
                <a:lnTo>
                  <a:pt x="128016" y="153924"/>
                </a:lnTo>
                <a:lnTo>
                  <a:pt x="136017" y="153662"/>
                </a:lnTo>
                <a:lnTo>
                  <a:pt x="144018" y="152971"/>
                </a:lnTo>
                <a:lnTo>
                  <a:pt x="185928" y="138684"/>
                </a:lnTo>
                <a:lnTo>
                  <a:pt x="202692" y="117348"/>
                </a:lnTo>
                <a:lnTo>
                  <a:pt x="205811" y="111109"/>
                </a:lnTo>
                <a:lnTo>
                  <a:pt x="208216" y="104013"/>
                </a:lnTo>
                <a:lnTo>
                  <a:pt x="209764" y="96345"/>
                </a:lnTo>
                <a:lnTo>
                  <a:pt x="210311" y="88392"/>
                </a:lnTo>
                <a:lnTo>
                  <a:pt x="209764" y="79557"/>
                </a:lnTo>
                <a:lnTo>
                  <a:pt x="191119" y="41838"/>
                </a:lnTo>
                <a:lnTo>
                  <a:pt x="152257" y="27836"/>
                </a:lnTo>
                <a:lnTo>
                  <a:pt x="129540" y="25908"/>
                </a:lnTo>
                <a:lnTo>
                  <a:pt x="218065" y="25908"/>
                </a:lnTo>
                <a:lnTo>
                  <a:pt x="224075" y="31789"/>
                </a:lnTo>
                <a:lnTo>
                  <a:pt x="233172" y="47053"/>
                </a:lnTo>
                <a:lnTo>
                  <a:pt x="238839" y="65460"/>
                </a:lnTo>
                <a:lnTo>
                  <a:pt x="240792" y="86868"/>
                </a:lnTo>
                <a:lnTo>
                  <a:pt x="239934" y="101131"/>
                </a:lnTo>
                <a:lnTo>
                  <a:pt x="220241" y="144494"/>
                </a:lnTo>
                <a:lnTo>
                  <a:pt x="211264" y="152781"/>
                </a:lnTo>
                <a:lnTo>
                  <a:pt x="209638" y="153924"/>
                </a:lnTo>
                <a:close/>
              </a:path>
              <a:path w="243840" h="329564">
                <a:moveTo>
                  <a:pt x="208787" y="329184"/>
                </a:moveTo>
                <a:lnTo>
                  <a:pt x="199072" y="291655"/>
                </a:lnTo>
                <a:lnTo>
                  <a:pt x="198120" y="275844"/>
                </a:lnTo>
                <a:lnTo>
                  <a:pt x="197238" y="267866"/>
                </a:lnTo>
                <a:lnTo>
                  <a:pt x="196786" y="260032"/>
                </a:lnTo>
                <a:lnTo>
                  <a:pt x="196698" y="256032"/>
                </a:lnTo>
                <a:lnTo>
                  <a:pt x="196596" y="245364"/>
                </a:lnTo>
                <a:lnTo>
                  <a:pt x="195691" y="237886"/>
                </a:lnTo>
                <a:lnTo>
                  <a:pt x="184404" y="198120"/>
                </a:lnTo>
                <a:lnTo>
                  <a:pt x="181356" y="193548"/>
                </a:lnTo>
                <a:lnTo>
                  <a:pt x="175260" y="188976"/>
                </a:lnTo>
                <a:lnTo>
                  <a:pt x="169164" y="187452"/>
                </a:lnTo>
                <a:lnTo>
                  <a:pt x="164592" y="184404"/>
                </a:lnTo>
                <a:lnTo>
                  <a:pt x="156972" y="182880"/>
                </a:lnTo>
                <a:lnTo>
                  <a:pt x="150876" y="181356"/>
                </a:lnTo>
                <a:lnTo>
                  <a:pt x="143256" y="179832"/>
                </a:lnTo>
                <a:lnTo>
                  <a:pt x="208584" y="179832"/>
                </a:lnTo>
                <a:lnTo>
                  <a:pt x="210311" y="181356"/>
                </a:lnTo>
                <a:lnTo>
                  <a:pt x="225933" y="216598"/>
                </a:lnTo>
                <a:lnTo>
                  <a:pt x="227075" y="230124"/>
                </a:lnTo>
                <a:lnTo>
                  <a:pt x="227957" y="236743"/>
                </a:lnTo>
                <a:lnTo>
                  <a:pt x="228409" y="243078"/>
                </a:lnTo>
                <a:lnTo>
                  <a:pt x="228469" y="245364"/>
                </a:lnTo>
                <a:lnTo>
                  <a:pt x="228707" y="260032"/>
                </a:lnTo>
                <a:lnTo>
                  <a:pt x="228838" y="264890"/>
                </a:lnTo>
                <a:lnTo>
                  <a:pt x="229361" y="273177"/>
                </a:lnTo>
                <a:lnTo>
                  <a:pt x="229885" y="280892"/>
                </a:lnTo>
                <a:lnTo>
                  <a:pt x="230123" y="288036"/>
                </a:lnTo>
                <a:lnTo>
                  <a:pt x="231648" y="295656"/>
                </a:lnTo>
                <a:lnTo>
                  <a:pt x="231648" y="301752"/>
                </a:lnTo>
                <a:lnTo>
                  <a:pt x="233172" y="307848"/>
                </a:lnTo>
                <a:lnTo>
                  <a:pt x="236220" y="316992"/>
                </a:lnTo>
                <a:lnTo>
                  <a:pt x="239268" y="323088"/>
                </a:lnTo>
                <a:lnTo>
                  <a:pt x="240792" y="324612"/>
                </a:lnTo>
                <a:lnTo>
                  <a:pt x="243840" y="326136"/>
                </a:lnTo>
                <a:lnTo>
                  <a:pt x="243840" y="327660"/>
                </a:lnTo>
                <a:lnTo>
                  <a:pt x="20878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172643" y="1757103"/>
            <a:ext cx="2559627" cy="406544"/>
          </a:xfrm>
          <a:custGeom>
            <a:avLst/>
            <a:gdLst/>
            <a:ahLst/>
            <a:cxnLst/>
            <a:rect l="l" t="t" r="r" b="b"/>
            <a:pathLst>
              <a:path w="3754120" h="596264">
                <a:moveTo>
                  <a:pt x="0" y="0"/>
                </a:moveTo>
                <a:lnTo>
                  <a:pt x="3753611" y="0"/>
                </a:lnTo>
                <a:lnTo>
                  <a:pt x="3753611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0885" y="1757103"/>
            <a:ext cx="1279381" cy="406544"/>
          </a:xfrm>
          <a:custGeom>
            <a:avLst/>
            <a:gdLst/>
            <a:ahLst/>
            <a:cxnLst/>
            <a:rect l="l" t="t" r="r" b="b"/>
            <a:pathLst>
              <a:path w="1876425" h="596264">
                <a:moveTo>
                  <a:pt x="0" y="0"/>
                </a:moveTo>
                <a:lnTo>
                  <a:pt x="1876043" y="0"/>
                </a:lnTo>
                <a:lnTo>
                  <a:pt x="1876043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67593"/>
            <a:ext cx="2559627" cy="405245"/>
          </a:xfrm>
          <a:custGeom>
            <a:avLst/>
            <a:gdLst/>
            <a:ahLst/>
            <a:cxnLst/>
            <a:rect l="l" t="t" r="r" b="b"/>
            <a:pathLst>
              <a:path w="3754120" h="594360">
                <a:moveTo>
                  <a:pt x="0" y="0"/>
                </a:moveTo>
                <a:lnTo>
                  <a:pt x="3753611" y="0"/>
                </a:lnTo>
                <a:lnTo>
                  <a:pt x="3753611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730885" y="2567593"/>
            <a:ext cx="1279381" cy="405245"/>
          </a:xfrm>
          <a:custGeom>
            <a:avLst/>
            <a:gdLst/>
            <a:ahLst/>
            <a:cxnLst/>
            <a:rect l="l" t="t" r="r" b="b"/>
            <a:pathLst>
              <a:path w="1876425" h="594360">
                <a:moveTo>
                  <a:pt x="0" y="0"/>
                </a:moveTo>
                <a:lnTo>
                  <a:pt x="1876043" y="0"/>
                </a:lnTo>
                <a:lnTo>
                  <a:pt x="1876043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77046"/>
            <a:ext cx="2559627" cy="406544"/>
          </a:xfrm>
          <a:custGeom>
            <a:avLst/>
            <a:gdLst/>
            <a:ahLst/>
            <a:cxnLst/>
            <a:rect l="l" t="t" r="r" b="b"/>
            <a:pathLst>
              <a:path w="3754120" h="596264">
                <a:moveTo>
                  <a:pt x="0" y="0"/>
                </a:moveTo>
                <a:lnTo>
                  <a:pt x="3753611" y="0"/>
                </a:lnTo>
                <a:lnTo>
                  <a:pt x="3753611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730885" y="3377046"/>
            <a:ext cx="1279381" cy="406544"/>
          </a:xfrm>
          <a:custGeom>
            <a:avLst/>
            <a:gdLst/>
            <a:ahLst/>
            <a:cxnLst/>
            <a:rect l="l" t="t" r="r" b="b"/>
            <a:pathLst>
              <a:path w="1876425" h="596264">
                <a:moveTo>
                  <a:pt x="0" y="0"/>
                </a:moveTo>
                <a:lnTo>
                  <a:pt x="1876043" y="0"/>
                </a:lnTo>
                <a:lnTo>
                  <a:pt x="1876043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28507" y="1904133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28506" y="1917989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28507" y="196951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345132" y="1983798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56315" y="1928552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60">
                <a:moveTo>
                  <a:pt x="85344" y="187452"/>
                </a:moveTo>
                <a:lnTo>
                  <a:pt x="39052" y="175236"/>
                </a:lnTo>
                <a:lnTo>
                  <a:pt x="6096" y="137160"/>
                </a:lnTo>
                <a:lnTo>
                  <a:pt x="0" y="94488"/>
                </a:lnTo>
                <a:lnTo>
                  <a:pt x="1428" y="73032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547"/>
                </a:lnTo>
                <a:lnTo>
                  <a:pt x="132064" y="12763"/>
                </a:lnTo>
                <a:lnTo>
                  <a:pt x="155491" y="38100"/>
                </a:lnTo>
                <a:lnTo>
                  <a:pt x="83820" y="38100"/>
                </a:lnTo>
                <a:lnTo>
                  <a:pt x="75247" y="38695"/>
                </a:lnTo>
                <a:lnTo>
                  <a:pt x="47172" y="67627"/>
                </a:lnTo>
                <a:lnTo>
                  <a:pt x="45720" y="76200"/>
                </a:lnTo>
                <a:lnTo>
                  <a:pt x="166878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9276"/>
                </a:lnTo>
                <a:lnTo>
                  <a:pt x="77724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60">
                <a:moveTo>
                  <a:pt x="166878" y="76200"/>
                </a:moveTo>
                <a:lnTo>
                  <a:pt x="121920" y="76200"/>
                </a:lnTo>
                <a:lnTo>
                  <a:pt x="120443" y="67603"/>
                </a:lnTo>
                <a:lnTo>
                  <a:pt x="118110" y="60007"/>
                </a:lnTo>
                <a:lnTo>
                  <a:pt x="83820" y="38100"/>
                </a:lnTo>
                <a:lnTo>
                  <a:pt x="155491" y="38100"/>
                </a:lnTo>
                <a:lnTo>
                  <a:pt x="158186" y="43338"/>
                </a:lnTo>
                <a:lnTo>
                  <a:pt x="161734" y="52197"/>
                </a:lnTo>
                <a:lnTo>
                  <a:pt x="164425" y="61626"/>
                </a:lnTo>
                <a:lnTo>
                  <a:pt x="166878" y="76200"/>
                </a:lnTo>
                <a:close/>
              </a:path>
              <a:path w="168275" h="187960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7348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82045" y="1928552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6286" y="50077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2826" y="36576"/>
                </a:lnTo>
                <a:lnTo>
                  <a:pt x="80772" y="36576"/>
                </a:lnTo>
                <a:lnTo>
                  <a:pt x="72461" y="37123"/>
                </a:lnTo>
                <a:lnTo>
                  <a:pt x="65722" y="38671"/>
                </a:lnTo>
                <a:lnTo>
                  <a:pt x="60412" y="41076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60960"/>
                </a:lnTo>
                <a:close/>
              </a:path>
              <a:path w="165100" h="187960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9014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8204" y="44196"/>
                </a:lnTo>
                <a:lnTo>
                  <a:pt x="102108" y="41148"/>
                </a:lnTo>
                <a:lnTo>
                  <a:pt x="97536" y="38100"/>
                </a:lnTo>
                <a:lnTo>
                  <a:pt x="89916" y="36576"/>
                </a:lnTo>
                <a:lnTo>
                  <a:pt x="152826" y="36576"/>
                </a:lnTo>
                <a:lnTo>
                  <a:pt x="154019" y="40028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106680" y="97536"/>
                </a:lnTo>
                <a:lnTo>
                  <a:pt x="103632" y="99060"/>
                </a:lnTo>
                <a:lnTo>
                  <a:pt x="100584" y="99060"/>
                </a:lnTo>
                <a:lnTo>
                  <a:pt x="94488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2400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6418" y="166092"/>
                </a:lnTo>
                <a:lnTo>
                  <a:pt x="101155" y="17049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60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728" y="112776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5824" y="181356"/>
                </a:lnTo>
                <a:lnTo>
                  <a:pt x="112776" y="175260"/>
                </a:lnTo>
                <a:lnTo>
                  <a:pt x="112776" y="169164"/>
                </a:lnTo>
                <a:lnTo>
                  <a:pt x="111252" y="16459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702578" y="189945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6200" y="227076"/>
                </a:moveTo>
                <a:lnTo>
                  <a:pt x="32004" y="216408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789863" y="1931670"/>
            <a:ext cx="108065" cy="12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927023" y="1928552"/>
            <a:ext cx="194309" cy="127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03421" y="1893224"/>
            <a:ext cx="69619" cy="158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10745" y="1904133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10745" y="1917989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10745" y="196951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7370" y="1983798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37513" y="1928552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5344" y="187452"/>
                </a:moveTo>
                <a:lnTo>
                  <a:pt x="39052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28" y="73032"/>
                </a:lnTo>
                <a:lnTo>
                  <a:pt x="22860" y="24384"/>
                </a:lnTo>
                <a:lnTo>
                  <a:pt x="66365" y="1452"/>
                </a:lnTo>
                <a:lnTo>
                  <a:pt x="83820" y="0"/>
                </a:lnTo>
                <a:lnTo>
                  <a:pt x="94964" y="547"/>
                </a:lnTo>
                <a:lnTo>
                  <a:pt x="132921" y="12763"/>
                </a:lnTo>
                <a:lnTo>
                  <a:pt x="155500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6839" y="119276"/>
                </a:lnTo>
                <a:lnTo>
                  <a:pt x="77724" y="150876"/>
                </a:lnTo>
                <a:lnTo>
                  <a:pt x="157892" y="150876"/>
                </a:lnTo>
                <a:lnTo>
                  <a:pt x="156257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0443" y="67603"/>
                </a:lnTo>
                <a:lnTo>
                  <a:pt x="118110" y="60007"/>
                </a:lnTo>
                <a:lnTo>
                  <a:pt x="83820" y="38100"/>
                </a:lnTo>
                <a:lnTo>
                  <a:pt x="155500" y="38100"/>
                </a:lnTo>
                <a:lnTo>
                  <a:pt x="158210" y="43338"/>
                </a:lnTo>
                <a:lnTo>
                  <a:pt x="161925" y="52197"/>
                </a:lnTo>
                <a:lnTo>
                  <a:pt x="165068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7892" y="150876"/>
                </a:moveTo>
                <a:lnTo>
                  <a:pt x="86868" y="150876"/>
                </a:lnTo>
                <a:lnTo>
                  <a:pt x="94321" y="150304"/>
                </a:lnTo>
                <a:lnTo>
                  <a:pt x="100774" y="148590"/>
                </a:lnTo>
                <a:lnTo>
                  <a:pt x="106370" y="145732"/>
                </a:lnTo>
                <a:lnTo>
                  <a:pt x="111252" y="141732"/>
                </a:lnTo>
                <a:lnTo>
                  <a:pt x="117348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353" y="137541"/>
                </a:lnTo>
                <a:lnTo>
                  <a:pt x="161163" y="145542"/>
                </a:lnTo>
                <a:lnTo>
                  <a:pt x="157892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864282" y="1928552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598" y="12858"/>
                </a:lnTo>
                <a:lnTo>
                  <a:pt x="79248" y="0"/>
                </a:lnTo>
                <a:lnTo>
                  <a:pt x="93773" y="595"/>
                </a:lnTo>
                <a:lnTo>
                  <a:pt x="131064" y="10668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83778" y="189945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071061" y="1931670"/>
            <a:ext cx="108065" cy="123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09261" y="1928552"/>
            <a:ext cx="194310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77346" y="1891145"/>
            <a:ext cx="110143" cy="1610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5339" y="1890107"/>
            <a:ext cx="235873" cy="1662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291993" y="1928552"/>
            <a:ext cx="195349" cy="1724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509164" y="1899459"/>
            <a:ext cx="188075" cy="156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61807" y="2291196"/>
            <a:ext cx="107026" cy="1620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034693" y="2291196"/>
            <a:ext cx="107026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316964" y="2291196"/>
            <a:ext cx="106994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781550" y="2698519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34693" y="2698519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335635" y="2698519"/>
            <a:ext cx="55072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761807" y="3105842"/>
            <a:ext cx="107026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54436" y="3105842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35635" y="3105842"/>
            <a:ext cx="55072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781550" y="3512127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54436" y="3512127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35635" y="3512127"/>
            <a:ext cx="55072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452803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730885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60174" y="2567594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160174" y="2972839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60174" y="3378085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60174" y="2162348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173682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010005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160174" y="1758142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160174" y="3782291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354233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645178" y="3246119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60" h="180339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2003"/>
                </a:lnTo>
                <a:lnTo>
                  <a:pt x="12192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2191"/>
                </a:lnTo>
                <a:lnTo>
                  <a:pt x="48768" y="6095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631670" y="942455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125094" y="6066212"/>
            <a:ext cx="80010" cy="90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30042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86401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9525000" y="572227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742854" y="549055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6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4" y="271271"/>
                </a:lnTo>
                <a:lnTo>
                  <a:pt x="32004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7076"/>
                </a:lnTo>
                <a:lnTo>
                  <a:pt x="9144" y="227076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6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60"/>
                </a:lnTo>
                <a:lnTo>
                  <a:pt x="27432" y="77723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59" y="41148"/>
                </a:lnTo>
                <a:lnTo>
                  <a:pt x="67056" y="35051"/>
                </a:lnTo>
                <a:lnTo>
                  <a:pt x="70104" y="33528"/>
                </a:lnTo>
                <a:lnTo>
                  <a:pt x="74675" y="28955"/>
                </a:lnTo>
                <a:lnTo>
                  <a:pt x="77724" y="27432"/>
                </a:lnTo>
                <a:lnTo>
                  <a:pt x="79248" y="25907"/>
                </a:lnTo>
                <a:lnTo>
                  <a:pt x="91440" y="19812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80"/>
                </a:lnTo>
                <a:lnTo>
                  <a:pt x="272796" y="32003"/>
                </a:lnTo>
                <a:lnTo>
                  <a:pt x="278891" y="38100"/>
                </a:lnTo>
                <a:lnTo>
                  <a:pt x="281940" y="39623"/>
                </a:lnTo>
                <a:lnTo>
                  <a:pt x="286512" y="44196"/>
                </a:lnTo>
                <a:lnTo>
                  <a:pt x="289559" y="45719"/>
                </a:lnTo>
                <a:lnTo>
                  <a:pt x="297180" y="53339"/>
                </a:lnTo>
                <a:lnTo>
                  <a:pt x="297180" y="56387"/>
                </a:lnTo>
                <a:lnTo>
                  <a:pt x="298704" y="56387"/>
                </a:lnTo>
                <a:lnTo>
                  <a:pt x="303275" y="60960"/>
                </a:lnTo>
                <a:lnTo>
                  <a:pt x="303275" y="64007"/>
                </a:lnTo>
                <a:lnTo>
                  <a:pt x="304800" y="64007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6"/>
                </a:lnTo>
                <a:lnTo>
                  <a:pt x="318516" y="82296"/>
                </a:lnTo>
                <a:lnTo>
                  <a:pt x="318516" y="85344"/>
                </a:lnTo>
                <a:lnTo>
                  <a:pt x="320040" y="85344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6" y="96012"/>
                </a:lnTo>
                <a:lnTo>
                  <a:pt x="326136" y="99060"/>
                </a:lnTo>
                <a:lnTo>
                  <a:pt x="327659" y="99060"/>
                </a:lnTo>
                <a:lnTo>
                  <a:pt x="327659" y="102107"/>
                </a:lnTo>
                <a:lnTo>
                  <a:pt x="329183" y="102107"/>
                </a:lnTo>
                <a:lnTo>
                  <a:pt x="329183" y="105155"/>
                </a:lnTo>
                <a:lnTo>
                  <a:pt x="330708" y="105155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6" y="112776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4" y="121919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5" y="140207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4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729345" y="5477047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93922" y="549055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5" y="327660"/>
                </a:lnTo>
                <a:lnTo>
                  <a:pt x="102108" y="326135"/>
                </a:lnTo>
                <a:lnTo>
                  <a:pt x="100583" y="324612"/>
                </a:lnTo>
                <a:lnTo>
                  <a:pt x="79248" y="313944"/>
                </a:lnTo>
                <a:lnTo>
                  <a:pt x="77724" y="312419"/>
                </a:lnTo>
                <a:lnTo>
                  <a:pt x="74676" y="310896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19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4"/>
                </a:lnTo>
                <a:lnTo>
                  <a:pt x="36576" y="275844"/>
                </a:lnTo>
                <a:lnTo>
                  <a:pt x="36576" y="272796"/>
                </a:lnTo>
                <a:lnTo>
                  <a:pt x="32003" y="268223"/>
                </a:lnTo>
                <a:lnTo>
                  <a:pt x="30480" y="268223"/>
                </a:lnTo>
                <a:lnTo>
                  <a:pt x="30480" y="265176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60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7"/>
                </a:lnTo>
                <a:lnTo>
                  <a:pt x="41148" y="60960"/>
                </a:lnTo>
                <a:lnTo>
                  <a:pt x="45719" y="56387"/>
                </a:lnTo>
                <a:lnTo>
                  <a:pt x="47244" y="53339"/>
                </a:lnTo>
                <a:lnTo>
                  <a:pt x="54864" y="45719"/>
                </a:lnTo>
                <a:lnTo>
                  <a:pt x="57912" y="44196"/>
                </a:lnTo>
                <a:lnTo>
                  <a:pt x="62483" y="39623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80"/>
                </a:lnTo>
                <a:lnTo>
                  <a:pt x="77724" y="27432"/>
                </a:lnTo>
                <a:lnTo>
                  <a:pt x="89916" y="21335"/>
                </a:lnTo>
                <a:lnTo>
                  <a:pt x="91440" y="19812"/>
                </a:lnTo>
                <a:lnTo>
                  <a:pt x="128016" y="4571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19" y="33528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80"/>
                </a:lnTo>
                <a:lnTo>
                  <a:pt x="309371" y="68580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5" y="112776"/>
                </a:lnTo>
                <a:lnTo>
                  <a:pt x="333755" y="115823"/>
                </a:lnTo>
                <a:lnTo>
                  <a:pt x="335280" y="115823"/>
                </a:lnTo>
                <a:lnTo>
                  <a:pt x="335280" y="120396"/>
                </a:lnTo>
                <a:lnTo>
                  <a:pt x="336803" y="120396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3" y="239267"/>
                </a:lnTo>
                <a:lnTo>
                  <a:pt x="327660" y="240791"/>
                </a:lnTo>
                <a:lnTo>
                  <a:pt x="318516" y="259080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2"/>
                </a:lnTo>
                <a:lnTo>
                  <a:pt x="295655" y="289560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6"/>
                </a:lnTo>
                <a:lnTo>
                  <a:pt x="272796" y="309371"/>
                </a:lnTo>
                <a:lnTo>
                  <a:pt x="269748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2" y="327660"/>
                </a:lnTo>
                <a:lnTo>
                  <a:pt x="231648" y="330707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81453" y="5477047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742854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4" y="271271"/>
                </a:lnTo>
                <a:lnTo>
                  <a:pt x="32004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59" y="41148"/>
                </a:lnTo>
                <a:lnTo>
                  <a:pt x="67056" y="35051"/>
                </a:lnTo>
                <a:lnTo>
                  <a:pt x="70104" y="33527"/>
                </a:lnTo>
                <a:lnTo>
                  <a:pt x="74675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91440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79"/>
                </a:lnTo>
                <a:lnTo>
                  <a:pt x="272796" y="32003"/>
                </a:lnTo>
                <a:lnTo>
                  <a:pt x="278891" y="38100"/>
                </a:lnTo>
                <a:lnTo>
                  <a:pt x="281940" y="39624"/>
                </a:lnTo>
                <a:lnTo>
                  <a:pt x="286512" y="44195"/>
                </a:lnTo>
                <a:lnTo>
                  <a:pt x="289559" y="45719"/>
                </a:lnTo>
                <a:lnTo>
                  <a:pt x="297180" y="53340"/>
                </a:lnTo>
                <a:lnTo>
                  <a:pt x="297180" y="56387"/>
                </a:lnTo>
                <a:lnTo>
                  <a:pt x="298704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40" y="85343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6" y="96011"/>
                </a:lnTo>
                <a:lnTo>
                  <a:pt x="326136" y="99059"/>
                </a:lnTo>
                <a:lnTo>
                  <a:pt x="327659" y="99059"/>
                </a:lnTo>
                <a:lnTo>
                  <a:pt x="327659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8" y="105156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4" y="121919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4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729345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08145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87143" y="1146117"/>
            <a:ext cx="209117" cy="237259"/>
          </a:xfrm>
          <a:custGeom>
            <a:avLst/>
            <a:gdLst/>
            <a:ahLst/>
            <a:cxnLst/>
            <a:rect l="l" t="t" r="r" b="b"/>
            <a:pathLst>
              <a:path w="306704" h="347980">
                <a:moveTo>
                  <a:pt x="153924" y="347472"/>
                </a:moveTo>
                <a:lnTo>
                  <a:pt x="102060" y="339756"/>
                </a:lnTo>
                <a:lnTo>
                  <a:pt x="60198" y="317563"/>
                </a:lnTo>
                <a:lnTo>
                  <a:pt x="29527" y="283654"/>
                </a:lnTo>
                <a:lnTo>
                  <a:pt x="10668" y="240792"/>
                </a:lnTo>
                <a:lnTo>
                  <a:pt x="595" y="191714"/>
                </a:lnTo>
                <a:lnTo>
                  <a:pt x="0" y="173736"/>
                </a:lnTo>
                <a:lnTo>
                  <a:pt x="595" y="155971"/>
                </a:lnTo>
                <a:lnTo>
                  <a:pt x="10668" y="106680"/>
                </a:lnTo>
                <a:lnTo>
                  <a:pt x="30170" y="63817"/>
                </a:lnTo>
                <a:lnTo>
                  <a:pt x="60960" y="29908"/>
                </a:lnTo>
                <a:lnTo>
                  <a:pt x="101393" y="7715"/>
                </a:lnTo>
                <a:lnTo>
                  <a:pt x="152400" y="0"/>
                </a:lnTo>
                <a:lnTo>
                  <a:pt x="171021" y="857"/>
                </a:lnTo>
                <a:lnTo>
                  <a:pt x="219456" y="13716"/>
                </a:lnTo>
                <a:lnTo>
                  <a:pt x="240516" y="25908"/>
                </a:lnTo>
                <a:lnTo>
                  <a:pt x="152400" y="25908"/>
                </a:lnTo>
                <a:lnTo>
                  <a:pt x="137826" y="26741"/>
                </a:lnTo>
                <a:lnTo>
                  <a:pt x="97536" y="38100"/>
                </a:lnTo>
                <a:lnTo>
                  <a:pt x="67746" y="61888"/>
                </a:lnTo>
                <a:lnTo>
                  <a:pt x="42076" y="105703"/>
                </a:lnTo>
                <a:lnTo>
                  <a:pt x="32575" y="145732"/>
                </a:lnTo>
                <a:lnTo>
                  <a:pt x="30480" y="173736"/>
                </a:lnTo>
                <a:lnTo>
                  <a:pt x="31027" y="188333"/>
                </a:lnTo>
                <a:lnTo>
                  <a:pt x="38100" y="230124"/>
                </a:lnTo>
                <a:lnTo>
                  <a:pt x="52887" y="266771"/>
                </a:lnTo>
                <a:lnTo>
                  <a:pt x="86653" y="303085"/>
                </a:lnTo>
                <a:lnTo>
                  <a:pt x="124015" y="318325"/>
                </a:lnTo>
                <a:lnTo>
                  <a:pt x="153924" y="321564"/>
                </a:lnTo>
                <a:lnTo>
                  <a:pt x="240348" y="321564"/>
                </a:lnTo>
                <a:lnTo>
                  <a:pt x="233505" y="326302"/>
                </a:lnTo>
                <a:lnTo>
                  <a:pt x="219456" y="333756"/>
                </a:lnTo>
                <a:lnTo>
                  <a:pt x="204930" y="339756"/>
                </a:lnTo>
                <a:lnTo>
                  <a:pt x="188976" y="344043"/>
                </a:lnTo>
                <a:lnTo>
                  <a:pt x="171878" y="346614"/>
                </a:lnTo>
                <a:lnTo>
                  <a:pt x="153924" y="347472"/>
                </a:lnTo>
                <a:close/>
              </a:path>
              <a:path w="306704" h="347980">
                <a:moveTo>
                  <a:pt x="240348" y="321564"/>
                </a:moveTo>
                <a:lnTo>
                  <a:pt x="153924" y="321564"/>
                </a:lnTo>
                <a:lnTo>
                  <a:pt x="169354" y="320730"/>
                </a:lnTo>
                <a:lnTo>
                  <a:pt x="183642" y="318325"/>
                </a:lnTo>
                <a:lnTo>
                  <a:pt x="219884" y="303085"/>
                </a:lnTo>
                <a:lnTo>
                  <a:pt x="254317" y="266771"/>
                </a:lnTo>
                <a:lnTo>
                  <a:pt x="269748" y="230124"/>
                </a:lnTo>
                <a:lnTo>
                  <a:pt x="275534" y="188333"/>
                </a:lnTo>
                <a:lnTo>
                  <a:pt x="275844" y="173736"/>
                </a:lnTo>
                <a:lnTo>
                  <a:pt x="275296" y="157138"/>
                </a:lnTo>
                <a:lnTo>
                  <a:pt x="268224" y="112776"/>
                </a:lnTo>
                <a:lnTo>
                  <a:pt x="251293" y="75485"/>
                </a:lnTo>
                <a:lnTo>
                  <a:pt x="215336" y="41957"/>
                </a:lnTo>
                <a:lnTo>
                  <a:pt x="166711" y="26503"/>
                </a:lnTo>
                <a:lnTo>
                  <a:pt x="152400" y="25908"/>
                </a:lnTo>
                <a:lnTo>
                  <a:pt x="240516" y="25908"/>
                </a:lnTo>
                <a:lnTo>
                  <a:pt x="277034" y="63174"/>
                </a:lnTo>
                <a:lnTo>
                  <a:pt x="297180" y="106680"/>
                </a:lnTo>
                <a:lnTo>
                  <a:pt x="305752" y="155971"/>
                </a:lnTo>
                <a:lnTo>
                  <a:pt x="306324" y="173736"/>
                </a:lnTo>
                <a:lnTo>
                  <a:pt x="305752" y="191714"/>
                </a:lnTo>
                <a:lnTo>
                  <a:pt x="297180" y="240792"/>
                </a:lnTo>
                <a:lnTo>
                  <a:pt x="277034" y="283654"/>
                </a:lnTo>
                <a:lnTo>
                  <a:pt x="246126" y="317563"/>
                </a:lnTo>
                <a:lnTo>
                  <a:pt x="240348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38602" y="1152352"/>
            <a:ext cx="166255" cy="224703"/>
          </a:xfrm>
          <a:custGeom>
            <a:avLst/>
            <a:gdLst/>
            <a:ahLst/>
            <a:cxnLst/>
            <a:rect l="l" t="t" r="r" b="b"/>
            <a:pathLst>
              <a:path w="243840" h="329564">
                <a:moveTo>
                  <a:pt x="30480" y="329184"/>
                </a:moveTo>
                <a:lnTo>
                  <a:pt x="0" y="327660"/>
                </a:lnTo>
                <a:lnTo>
                  <a:pt x="0" y="0"/>
                </a:lnTo>
                <a:lnTo>
                  <a:pt x="128016" y="0"/>
                </a:lnTo>
                <a:lnTo>
                  <a:pt x="153757" y="1166"/>
                </a:lnTo>
                <a:lnTo>
                  <a:pt x="176212" y="4762"/>
                </a:lnTo>
                <a:lnTo>
                  <a:pt x="195524" y="10929"/>
                </a:lnTo>
                <a:lnTo>
                  <a:pt x="211836" y="19812"/>
                </a:lnTo>
                <a:lnTo>
                  <a:pt x="218065" y="25908"/>
                </a:lnTo>
                <a:lnTo>
                  <a:pt x="30480" y="25908"/>
                </a:lnTo>
                <a:lnTo>
                  <a:pt x="30480" y="153924"/>
                </a:lnTo>
                <a:lnTo>
                  <a:pt x="209638" y="153924"/>
                </a:lnTo>
                <a:lnTo>
                  <a:pt x="200286" y="160496"/>
                </a:lnTo>
                <a:lnTo>
                  <a:pt x="187452" y="167640"/>
                </a:lnTo>
                <a:lnTo>
                  <a:pt x="194024" y="170211"/>
                </a:lnTo>
                <a:lnTo>
                  <a:pt x="200025" y="173355"/>
                </a:lnTo>
                <a:lnTo>
                  <a:pt x="205454" y="177069"/>
                </a:lnTo>
                <a:lnTo>
                  <a:pt x="208584" y="179832"/>
                </a:lnTo>
                <a:lnTo>
                  <a:pt x="30480" y="179832"/>
                </a:lnTo>
                <a:lnTo>
                  <a:pt x="30480" y="329184"/>
                </a:lnTo>
                <a:close/>
              </a:path>
              <a:path w="243840" h="329564">
                <a:moveTo>
                  <a:pt x="209638" y="153924"/>
                </a:moveTo>
                <a:lnTo>
                  <a:pt x="128016" y="153924"/>
                </a:lnTo>
                <a:lnTo>
                  <a:pt x="136017" y="153662"/>
                </a:lnTo>
                <a:lnTo>
                  <a:pt x="144018" y="152971"/>
                </a:lnTo>
                <a:lnTo>
                  <a:pt x="185928" y="138684"/>
                </a:lnTo>
                <a:lnTo>
                  <a:pt x="202692" y="117348"/>
                </a:lnTo>
                <a:lnTo>
                  <a:pt x="205811" y="111109"/>
                </a:lnTo>
                <a:lnTo>
                  <a:pt x="208216" y="104013"/>
                </a:lnTo>
                <a:lnTo>
                  <a:pt x="209764" y="96345"/>
                </a:lnTo>
                <a:lnTo>
                  <a:pt x="210311" y="88392"/>
                </a:lnTo>
                <a:lnTo>
                  <a:pt x="209764" y="79557"/>
                </a:lnTo>
                <a:lnTo>
                  <a:pt x="191119" y="41838"/>
                </a:lnTo>
                <a:lnTo>
                  <a:pt x="152257" y="27836"/>
                </a:lnTo>
                <a:lnTo>
                  <a:pt x="129540" y="25908"/>
                </a:lnTo>
                <a:lnTo>
                  <a:pt x="218065" y="25908"/>
                </a:lnTo>
                <a:lnTo>
                  <a:pt x="224075" y="31789"/>
                </a:lnTo>
                <a:lnTo>
                  <a:pt x="233172" y="47053"/>
                </a:lnTo>
                <a:lnTo>
                  <a:pt x="238839" y="65460"/>
                </a:lnTo>
                <a:lnTo>
                  <a:pt x="240792" y="86868"/>
                </a:lnTo>
                <a:lnTo>
                  <a:pt x="239934" y="101131"/>
                </a:lnTo>
                <a:lnTo>
                  <a:pt x="220241" y="144494"/>
                </a:lnTo>
                <a:lnTo>
                  <a:pt x="211264" y="152781"/>
                </a:lnTo>
                <a:lnTo>
                  <a:pt x="209638" y="153924"/>
                </a:lnTo>
                <a:close/>
              </a:path>
              <a:path w="243840" h="329564">
                <a:moveTo>
                  <a:pt x="208787" y="329184"/>
                </a:moveTo>
                <a:lnTo>
                  <a:pt x="199072" y="291655"/>
                </a:lnTo>
                <a:lnTo>
                  <a:pt x="198120" y="275844"/>
                </a:lnTo>
                <a:lnTo>
                  <a:pt x="197238" y="267866"/>
                </a:lnTo>
                <a:lnTo>
                  <a:pt x="196786" y="260032"/>
                </a:lnTo>
                <a:lnTo>
                  <a:pt x="196698" y="256032"/>
                </a:lnTo>
                <a:lnTo>
                  <a:pt x="196596" y="245364"/>
                </a:lnTo>
                <a:lnTo>
                  <a:pt x="195691" y="237886"/>
                </a:lnTo>
                <a:lnTo>
                  <a:pt x="184404" y="198120"/>
                </a:lnTo>
                <a:lnTo>
                  <a:pt x="181356" y="193548"/>
                </a:lnTo>
                <a:lnTo>
                  <a:pt x="175260" y="188976"/>
                </a:lnTo>
                <a:lnTo>
                  <a:pt x="169164" y="187452"/>
                </a:lnTo>
                <a:lnTo>
                  <a:pt x="164592" y="184404"/>
                </a:lnTo>
                <a:lnTo>
                  <a:pt x="156972" y="182880"/>
                </a:lnTo>
                <a:lnTo>
                  <a:pt x="150876" y="181356"/>
                </a:lnTo>
                <a:lnTo>
                  <a:pt x="143256" y="179832"/>
                </a:lnTo>
                <a:lnTo>
                  <a:pt x="208584" y="179832"/>
                </a:lnTo>
                <a:lnTo>
                  <a:pt x="210311" y="181356"/>
                </a:lnTo>
                <a:lnTo>
                  <a:pt x="225933" y="216598"/>
                </a:lnTo>
                <a:lnTo>
                  <a:pt x="227075" y="230124"/>
                </a:lnTo>
                <a:lnTo>
                  <a:pt x="227957" y="236743"/>
                </a:lnTo>
                <a:lnTo>
                  <a:pt x="228409" y="243078"/>
                </a:lnTo>
                <a:lnTo>
                  <a:pt x="228469" y="245364"/>
                </a:lnTo>
                <a:lnTo>
                  <a:pt x="228707" y="260032"/>
                </a:lnTo>
                <a:lnTo>
                  <a:pt x="228838" y="264890"/>
                </a:lnTo>
                <a:lnTo>
                  <a:pt x="229361" y="273177"/>
                </a:lnTo>
                <a:lnTo>
                  <a:pt x="229885" y="280892"/>
                </a:lnTo>
                <a:lnTo>
                  <a:pt x="230123" y="288036"/>
                </a:lnTo>
                <a:lnTo>
                  <a:pt x="231648" y="295656"/>
                </a:lnTo>
                <a:lnTo>
                  <a:pt x="231648" y="301752"/>
                </a:lnTo>
                <a:lnTo>
                  <a:pt x="233172" y="307848"/>
                </a:lnTo>
                <a:lnTo>
                  <a:pt x="236220" y="316992"/>
                </a:lnTo>
                <a:lnTo>
                  <a:pt x="239268" y="323088"/>
                </a:lnTo>
                <a:lnTo>
                  <a:pt x="240792" y="324612"/>
                </a:lnTo>
                <a:lnTo>
                  <a:pt x="243840" y="326136"/>
                </a:lnTo>
                <a:lnTo>
                  <a:pt x="243840" y="327660"/>
                </a:lnTo>
                <a:lnTo>
                  <a:pt x="20878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85512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85512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72300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831354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57803" y="4448348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012083" y="4500302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57803" y="4506537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10550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86157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81752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57359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867255" y="4448348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21535" y="4500302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67255" y="4506537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020001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180022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291205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451224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76058" y="2355619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3260" y="2355619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0915" y="822961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88477" y="87699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404"/>
                </a:lnTo>
                <a:lnTo>
                  <a:pt x="174759" y="12215"/>
                </a:lnTo>
                <a:lnTo>
                  <a:pt x="212979" y="49720"/>
                </a:lnTo>
                <a:lnTo>
                  <a:pt x="214273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4184"/>
                </a:lnTo>
                <a:lnTo>
                  <a:pt x="78724" y="188142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435"/>
                </a:lnTo>
                <a:lnTo>
                  <a:pt x="115824" y="53340"/>
                </a:lnTo>
                <a:lnTo>
                  <a:pt x="214273" y="53340"/>
                </a:lnTo>
                <a:lnTo>
                  <a:pt x="220075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672" y="203620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54730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376304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98125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45923" y="881149"/>
            <a:ext cx="164176" cy="166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25686" y="87699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3413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1920" y="141732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37" y="229100"/>
                </a:lnTo>
                <a:lnTo>
                  <a:pt x="111347" y="25176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16408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91940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13515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35335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89368" y="87699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190951" y="876992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70467" y="84218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70467" y="861233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70467" y="933536"/>
            <a:ext cx="145473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493847" y="953019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5425" y="881148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848696" y="876992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28459" y="87699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4300" y="204216"/>
                </a:lnTo>
                <a:lnTo>
                  <a:pt x="124634" y="203620"/>
                </a:lnTo>
                <a:lnTo>
                  <a:pt x="132969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94713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316288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38108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92140" y="87699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92685" y="876992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96347" y="887383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09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96347" y="1001683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09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57407" y="831792"/>
            <a:ext cx="163224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039495" y="840625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149637" y="8229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5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5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5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323167" y="881148"/>
            <a:ext cx="72736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12527" y="881148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586056" y="881149"/>
            <a:ext cx="12676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750232" y="8229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5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5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757" y="97893"/>
                </a:lnTo>
                <a:lnTo>
                  <a:pt x="166877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5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6877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912330" y="881149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108200" y="82296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160758" y="822960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80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80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8615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358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6179" y="327660"/>
                </a:lnTo>
                <a:lnTo>
                  <a:pt x="138559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80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3943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80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81994" y="157941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1603" y="151603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223558" y="1511877"/>
            <a:ext cx="74035" cy="228600"/>
          </a:xfrm>
          <a:custGeom>
            <a:avLst/>
            <a:gdLst/>
            <a:ahLst/>
            <a:cxnLst/>
            <a:rect l="l" t="t" r="r" b="b"/>
            <a:pathLst>
              <a:path w="108585" h="335280">
                <a:moveTo>
                  <a:pt x="62484" y="99060"/>
                </a:moveTo>
                <a:lnTo>
                  <a:pt x="35052" y="99060"/>
                </a:lnTo>
                <a:lnTo>
                  <a:pt x="35052" y="60960"/>
                </a:lnTo>
                <a:lnTo>
                  <a:pt x="45720" y="16764"/>
                </a:lnTo>
                <a:lnTo>
                  <a:pt x="85344" y="0"/>
                </a:lnTo>
                <a:lnTo>
                  <a:pt x="100584" y="0"/>
                </a:lnTo>
                <a:lnTo>
                  <a:pt x="103632" y="1524"/>
                </a:lnTo>
                <a:lnTo>
                  <a:pt x="108204" y="1524"/>
                </a:lnTo>
                <a:lnTo>
                  <a:pt x="108204" y="24384"/>
                </a:lnTo>
                <a:lnTo>
                  <a:pt x="83820" y="24384"/>
                </a:lnTo>
                <a:lnTo>
                  <a:pt x="79248" y="25908"/>
                </a:lnTo>
                <a:lnTo>
                  <a:pt x="74676" y="28956"/>
                </a:lnTo>
                <a:lnTo>
                  <a:pt x="70104" y="30480"/>
                </a:lnTo>
                <a:lnTo>
                  <a:pt x="67056" y="35052"/>
                </a:lnTo>
                <a:lnTo>
                  <a:pt x="65532" y="38100"/>
                </a:lnTo>
                <a:lnTo>
                  <a:pt x="62484" y="47244"/>
                </a:lnTo>
                <a:lnTo>
                  <a:pt x="62484" y="99060"/>
                </a:lnTo>
                <a:close/>
              </a:path>
              <a:path w="108585" h="335280">
                <a:moveTo>
                  <a:pt x="108204" y="27432"/>
                </a:moveTo>
                <a:lnTo>
                  <a:pt x="96012" y="24384"/>
                </a:lnTo>
                <a:lnTo>
                  <a:pt x="108204" y="24384"/>
                </a:lnTo>
                <a:lnTo>
                  <a:pt x="108204" y="27432"/>
                </a:lnTo>
                <a:close/>
              </a:path>
              <a:path w="108585" h="335280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08585" h="335280">
                <a:moveTo>
                  <a:pt x="62484" y="335280"/>
                </a:moveTo>
                <a:lnTo>
                  <a:pt x="35052" y="335280"/>
                </a:lnTo>
                <a:lnTo>
                  <a:pt x="35052" y="121920"/>
                </a:lnTo>
                <a:lnTo>
                  <a:pt x="62484" y="121920"/>
                </a:lnTo>
                <a:lnTo>
                  <a:pt x="62484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496839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981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612" y="306157"/>
                </a:lnTo>
                <a:lnTo>
                  <a:pt x="165473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7566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857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654780" y="1617864"/>
            <a:ext cx="97642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922866" y="1585652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844934" y="1663064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922866" y="167189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338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588" y="306157"/>
                </a:lnTo>
                <a:lnTo>
                  <a:pt x="165449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6923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664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79274" y="1617864"/>
            <a:ext cx="49876" cy="1465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374871" y="1579418"/>
            <a:ext cx="144433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550477" y="1617864"/>
            <a:ext cx="49876" cy="146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00898" y="1585652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22966" y="1663064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00898" y="167189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81700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981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612" y="306157"/>
                </a:lnTo>
                <a:lnTo>
                  <a:pt x="165473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7566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857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140680" y="1617864"/>
            <a:ext cx="97675" cy="1465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2902" y="1579418"/>
            <a:ext cx="14443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411883" y="1617864"/>
            <a:ext cx="97675" cy="14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688282" y="1583575"/>
            <a:ext cx="155864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967797" y="15201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126" y="42862"/>
                </a:lnTo>
                <a:lnTo>
                  <a:pt x="40790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8201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161068" y="171346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61068" y="158773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13320" y="152019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580216" y="2062075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90607" y="2070735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80216" y="2161655"/>
            <a:ext cx="136381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90607" y="2170314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80216" y="2269028"/>
            <a:ext cx="151967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5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79202" y="205220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828559" y="2111432"/>
            <a:ext cx="127808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985461" y="2111433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175615" y="225067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175615" y="212494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503010" y="205740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528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6406" y="89296"/>
                </a:lnTo>
                <a:lnTo>
                  <a:pt x="19694" y="50291"/>
                </a:lnTo>
                <a:lnTo>
                  <a:pt x="53222" y="13716"/>
                </a:lnTo>
                <a:lnTo>
                  <a:pt x="92441" y="857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322" y="25003"/>
                </a:lnTo>
                <a:lnTo>
                  <a:pt x="61009" y="42862"/>
                </a:lnTo>
                <a:lnTo>
                  <a:pt x="40030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483" y="275272"/>
                </a:lnTo>
                <a:lnTo>
                  <a:pt x="87512" y="302323"/>
                </a:lnTo>
                <a:lnTo>
                  <a:pt x="109610" y="304800"/>
                </a:lnTo>
                <a:lnTo>
                  <a:pt x="176434" y="304800"/>
                </a:lnTo>
                <a:lnTo>
                  <a:pt x="172903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6434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4664" y="276796"/>
                </a:lnTo>
                <a:lnTo>
                  <a:pt x="182190" y="237363"/>
                </a:lnTo>
                <a:lnTo>
                  <a:pt x="187905" y="188214"/>
                </a:lnTo>
                <a:lnTo>
                  <a:pt x="188858" y="163068"/>
                </a:lnTo>
                <a:lnTo>
                  <a:pt x="188596" y="150495"/>
                </a:lnTo>
                <a:lnTo>
                  <a:pt x="184119" y="100488"/>
                </a:lnTo>
                <a:lnTo>
                  <a:pt x="169379" y="58197"/>
                </a:lnTo>
                <a:lnTo>
                  <a:pt x="140661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07" y="63126"/>
                </a:lnTo>
                <a:lnTo>
                  <a:pt x="210194" y="89916"/>
                </a:lnTo>
                <a:lnTo>
                  <a:pt x="212218" y="99083"/>
                </a:lnTo>
                <a:lnTo>
                  <a:pt x="217160" y="137922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1883" y="268462"/>
                </a:lnTo>
                <a:lnTo>
                  <a:pt x="182000" y="299656"/>
                </a:lnTo>
                <a:lnTo>
                  <a:pt x="1764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58740" y="3490306"/>
            <a:ext cx="180975" cy="229899"/>
          </a:xfrm>
          <a:custGeom>
            <a:avLst/>
            <a:gdLst/>
            <a:ahLst/>
            <a:cxnLst/>
            <a:rect l="l" t="t" r="r" b="b"/>
            <a:pathLst>
              <a:path w="265429" h="337185">
                <a:moveTo>
                  <a:pt x="132588" y="336804"/>
                </a:moveTo>
                <a:lnTo>
                  <a:pt x="93487" y="333398"/>
                </a:lnTo>
                <a:lnTo>
                  <a:pt x="35290" y="306585"/>
                </a:lnTo>
                <a:lnTo>
                  <a:pt x="9644" y="267176"/>
                </a:lnTo>
                <a:lnTo>
                  <a:pt x="1119" y="226028"/>
                </a:lnTo>
                <a:lnTo>
                  <a:pt x="0" y="201168"/>
                </a:lnTo>
                <a:lnTo>
                  <a:pt x="0" y="0"/>
                </a:lnTo>
                <a:lnTo>
                  <a:pt x="68580" y="0"/>
                </a:lnTo>
                <a:lnTo>
                  <a:pt x="68580" y="201168"/>
                </a:lnTo>
                <a:lnTo>
                  <a:pt x="69127" y="217170"/>
                </a:lnTo>
                <a:lnTo>
                  <a:pt x="84796" y="263461"/>
                </a:lnTo>
                <a:lnTo>
                  <a:pt x="132588" y="278892"/>
                </a:lnTo>
                <a:lnTo>
                  <a:pt x="250410" y="278892"/>
                </a:lnTo>
                <a:lnTo>
                  <a:pt x="248412" y="283464"/>
                </a:lnTo>
                <a:lnTo>
                  <a:pt x="230100" y="306585"/>
                </a:lnTo>
                <a:lnTo>
                  <a:pt x="204787" y="323278"/>
                </a:lnTo>
                <a:lnTo>
                  <a:pt x="172331" y="333398"/>
                </a:lnTo>
                <a:lnTo>
                  <a:pt x="132588" y="336804"/>
                </a:lnTo>
                <a:close/>
              </a:path>
              <a:path w="265429" h="337185">
                <a:moveTo>
                  <a:pt x="250410" y="278892"/>
                </a:moveTo>
                <a:lnTo>
                  <a:pt x="132588" y="278892"/>
                </a:lnTo>
                <a:lnTo>
                  <a:pt x="152328" y="277177"/>
                </a:lnTo>
                <a:lnTo>
                  <a:pt x="168211" y="272034"/>
                </a:lnTo>
                <a:lnTo>
                  <a:pt x="192095" y="242316"/>
                </a:lnTo>
                <a:lnTo>
                  <a:pt x="196595" y="201168"/>
                </a:lnTo>
                <a:lnTo>
                  <a:pt x="196595" y="0"/>
                </a:lnTo>
                <a:lnTo>
                  <a:pt x="265176" y="0"/>
                </a:lnTo>
                <a:lnTo>
                  <a:pt x="265176" y="201168"/>
                </a:lnTo>
                <a:lnTo>
                  <a:pt x="264056" y="226028"/>
                </a:lnTo>
                <a:lnTo>
                  <a:pt x="260794" y="248031"/>
                </a:lnTo>
                <a:lnTo>
                  <a:pt x="255531" y="267176"/>
                </a:lnTo>
                <a:lnTo>
                  <a:pt x="250410" y="278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79028" y="3544340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6888"/>
                </a:lnTo>
                <a:lnTo>
                  <a:pt x="67056" y="88392"/>
                </a:lnTo>
                <a:lnTo>
                  <a:pt x="60960" y="132588"/>
                </a:lnTo>
                <a:lnTo>
                  <a:pt x="62388" y="152828"/>
                </a:lnTo>
                <a:lnTo>
                  <a:pt x="83820" y="193548"/>
                </a:lnTo>
                <a:lnTo>
                  <a:pt x="115824" y="204216"/>
                </a:lnTo>
                <a:lnTo>
                  <a:pt x="221300" y="204216"/>
                </a:lnTo>
                <a:lnTo>
                  <a:pt x="221027" y="204906"/>
                </a:lnTo>
                <a:lnTo>
                  <a:pt x="211714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00" y="204216"/>
                </a:moveTo>
                <a:lnTo>
                  <a:pt x="115824" y="204216"/>
                </a:lnTo>
                <a:lnTo>
                  <a:pt x="128682" y="202811"/>
                </a:lnTo>
                <a:lnTo>
                  <a:pt x="139827" y="198691"/>
                </a:lnTo>
                <a:lnTo>
                  <a:pt x="168592" y="158877"/>
                </a:lnTo>
                <a:lnTo>
                  <a:pt x="172212" y="128016"/>
                </a:lnTo>
                <a:lnTo>
                  <a:pt x="171354" y="113704"/>
                </a:lnTo>
                <a:lnTo>
                  <a:pt x="158496" y="76200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233"/>
                </a:lnTo>
                <a:lnTo>
                  <a:pt x="230124" y="181927"/>
                </a:lnTo>
                <a:lnTo>
                  <a:pt x="221300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197"/>
                </a:lnTo>
                <a:lnTo>
                  <a:pt x="64008" y="219456"/>
                </a:lnTo>
                <a:lnTo>
                  <a:pt x="211714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560868" y="34903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38" y="183975"/>
                </a:lnTo>
                <a:lnTo>
                  <a:pt x="16073" y="134921"/>
                </a:lnTo>
                <a:lnTo>
                  <a:pt x="44053" y="99822"/>
                </a:lnTo>
                <a:lnTo>
                  <a:pt x="81676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8" y="208788"/>
                </a:lnTo>
                <a:lnTo>
                  <a:pt x="169306" y="189166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751021" y="354433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917276" y="35038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25341" y="35443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799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19" y="237624"/>
                </a:lnTo>
                <a:lnTo>
                  <a:pt x="172974" y="248602"/>
                </a:lnTo>
                <a:lnTo>
                  <a:pt x="148399" y="255293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39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01740" y="3490306"/>
            <a:ext cx="184006" cy="224703"/>
          </a:xfrm>
          <a:custGeom>
            <a:avLst/>
            <a:gdLst/>
            <a:ahLst/>
            <a:cxnLst/>
            <a:rect l="l" t="t" r="r" b="b"/>
            <a:pathLst>
              <a:path w="269875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58496" y="0"/>
                </a:lnTo>
                <a:lnTo>
                  <a:pt x="174521" y="571"/>
                </a:lnTo>
                <a:lnTo>
                  <a:pt x="219146" y="13144"/>
                </a:lnTo>
                <a:lnTo>
                  <a:pt x="250317" y="45148"/>
                </a:lnTo>
                <a:lnTo>
                  <a:pt x="256057" y="56388"/>
                </a:lnTo>
                <a:lnTo>
                  <a:pt x="68580" y="56388"/>
                </a:lnTo>
                <a:lnTo>
                  <a:pt x="68580" y="146304"/>
                </a:lnTo>
                <a:lnTo>
                  <a:pt x="248607" y="146304"/>
                </a:lnTo>
                <a:lnTo>
                  <a:pt x="244863" y="152304"/>
                </a:lnTo>
                <a:lnTo>
                  <a:pt x="236410" y="161163"/>
                </a:lnTo>
                <a:lnTo>
                  <a:pt x="225956" y="168306"/>
                </a:lnTo>
                <a:lnTo>
                  <a:pt x="213360" y="173736"/>
                </a:lnTo>
                <a:lnTo>
                  <a:pt x="223932" y="178855"/>
                </a:lnTo>
                <a:lnTo>
                  <a:pt x="232791" y="184975"/>
                </a:lnTo>
                <a:lnTo>
                  <a:pt x="239934" y="191952"/>
                </a:lnTo>
                <a:lnTo>
                  <a:pt x="245364" y="199644"/>
                </a:lnTo>
                <a:lnTo>
                  <a:pt x="246580" y="202692"/>
                </a:lnTo>
                <a:lnTo>
                  <a:pt x="68580" y="202692"/>
                </a:lnTo>
                <a:lnTo>
                  <a:pt x="68580" y="329184"/>
                </a:lnTo>
                <a:close/>
              </a:path>
              <a:path w="269875" h="329564">
                <a:moveTo>
                  <a:pt x="248607" y="146304"/>
                </a:moveTo>
                <a:lnTo>
                  <a:pt x="143256" y="146304"/>
                </a:lnTo>
                <a:lnTo>
                  <a:pt x="152971" y="145994"/>
                </a:lnTo>
                <a:lnTo>
                  <a:pt x="161544" y="144970"/>
                </a:lnTo>
                <a:lnTo>
                  <a:pt x="193905" y="116205"/>
                </a:lnTo>
                <a:lnTo>
                  <a:pt x="195072" y="103632"/>
                </a:lnTo>
                <a:lnTo>
                  <a:pt x="193929" y="89058"/>
                </a:lnTo>
                <a:lnTo>
                  <a:pt x="163068" y="57721"/>
                </a:lnTo>
                <a:lnTo>
                  <a:pt x="144780" y="56388"/>
                </a:lnTo>
                <a:lnTo>
                  <a:pt x="256057" y="56388"/>
                </a:lnTo>
                <a:lnTo>
                  <a:pt x="263652" y="94488"/>
                </a:lnTo>
                <a:lnTo>
                  <a:pt x="263032" y="106156"/>
                </a:lnTo>
                <a:lnTo>
                  <a:pt x="260985" y="118110"/>
                </a:lnTo>
                <a:lnTo>
                  <a:pt x="257222" y="130063"/>
                </a:lnTo>
                <a:lnTo>
                  <a:pt x="251460" y="141732"/>
                </a:lnTo>
                <a:lnTo>
                  <a:pt x="248607" y="146304"/>
                </a:lnTo>
                <a:close/>
              </a:path>
              <a:path w="269875" h="329564">
                <a:moveTo>
                  <a:pt x="269748" y="329184"/>
                </a:moveTo>
                <a:lnTo>
                  <a:pt x="193548" y="329184"/>
                </a:lnTo>
                <a:lnTo>
                  <a:pt x="192024" y="321564"/>
                </a:lnTo>
                <a:lnTo>
                  <a:pt x="188976" y="312419"/>
                </a:lnTo>
                <a:lnTo>
                  <a:pt x="185803" y="251460"/>
                </a:lnTo>
                <a:lnTo>
                  <a:pt x="185332" y="239934"/>
                </a:lnTo>
                <a:lnTo>
                  <a:pt x="160020" y="205168"/>
                </a:lnTo>
                <a:lnTo>
                  <a:pt x="135636" y="202692"/>
                </a:lnTo>
                <a:lnTo>
                  <a:pt x="246580" y="202692"/>
                </a:lnTo>
                <a:lnTo>
                  <a:pt x="254508" y="251460"/>
                </a:lnTo>
                <a:lnTo>
                  <a:pt x="254538" y="283464"/>
                </a:lnTo>
                <a:lnTo>
                  <a:pt x="254698" y="291465"/>
                </a:lnTo>
                <a:lnTo>
                  <a:pt x="269748" y="321564"/>
                </a:lnTo>
                <a:lnTo>
                  <a:pt x="26974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22027" y="35484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735560" y="34903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786995" y="35443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187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770" y="103632"/>
                </a:moveTo>
                <a:lnTo>
                  <a:pt x="172212" y="103632"/>
                </a:lnTo>
                <a:lnTo>
                  <a:pt x="171116" y="91892"/>
                </a:lnTo>
                <a:lnTo>
                  <a:pt x="168021" y="81724"/>
                </a:lnTo>
                <a:lnTo>
                  <a:pt x="129754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421" y="206430"/>
                </a:lnTo>
                <a:lnTo>
                  <a:pt x="142684" y="204025"/>
                </a:lnTo>
                <a:lnTo>
                  <a:pt x="151090" y="200191"/>
                </a:lnTo>
                <a:lnTo>
                  <a:pt x="158496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987540" y="3554730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987540" y="3669030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585950" y="4151168"/>
            <a:ext cx="127808" cy="165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761557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944498" y="4087783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131473" y="4145973"/>
            <a:ext cx="151707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96689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392285" y="4145973"/>
            <a:ext cx="144434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567891" y="4087783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832861" y="4151168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067694" y="4145973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59926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249535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312920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508269" y="4087784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665172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69081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761808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89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903123" y="420468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903123" y="4264949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175366" y="4151168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9916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9916" y="202692"/>
                </a:lnTo>
                <a:lnTo>
                  <a:pt x="144780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2590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2590" y="199643"/>
                </a:lnTo>
                <a:close/>
              </a:path>
              <a:path w="317500" h="236220">
                <a:moveTo>
                  <a:pt x="240792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2590" y="199643"/>
                </a:lnTo>
                <a:lnTo>
                  <a:pt x="240792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410199" y="4145973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603470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593079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656464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851813" y="4087784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008716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111586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104312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90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234199" y="42306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29548" y="408154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7076"/>
                </a:lnTo>
                <a:lnTo>
                  <a:pt x="60388" y="24955"/>
                </a:lnTo>
                <a:lnTo>
                  <a:pt x="68841" y="1254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7222" y="4145972"/>
            <a:ext cx="149629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12180" y="4151168"/>
            <a:ext cx="127808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69083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4031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0697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070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35826" y="220408"/>
                </a:lnTo>
                <a:lnTo>
                  <a:pt x="143256" y="216408"/>
                </a:lnTo>
                <a:lnTo>
                  <a:pt x="150947" y="212407"/>
                </a:lnTo>
                <a:lnTo>
                  <a:pt x="157924" y="207264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697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4213" y="220408"/>
                </a:lnTo>
                <a:lnTo>
                  <a:pt x="179070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6680" y="225552"/>
                </a:lnTo>
                <a:lnTo>
                  <a:pt x="179070" y="225552"/>
                </a:lnTo>
                <a:lnTo>
                  <a:pt x="176784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63146" y="4151168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19010" y="4106488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98773" y="42306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83731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78288" y="4145973"/>
            <a:ext cx="151707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61168" y="4145973"/>
            <a:ext cx="71697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58842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39" y="200977"/>
                </a:lnTo>
                <a:lnTo>
                  <a:pt x="88963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5544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6969" y="339090"/>
                </a:lnTo>
                <a:lnTo>
                  <a:pt x="122324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45878" y="4145973"/>
            <a:ext cx="144434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411095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08769" y="408154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3202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296" y="313301"/>
                </a:lnTo>
                <a:lnTo>
                  <a:pt x="69723" y="351282"/>
                </a:lnTo>
                <a:lnTo>
                  <a:pt x="49006" y="388119"/>
                </a:lnTo>
                <a:lnTo>
                  <a:pt x="31956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695805" y="4087784"/>
            <a:ext cx="93518" cy="893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923366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912975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981555" y="4145972"/>
            <a:ext cx="127808" cy="166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57161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2880" y="160020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345237" y="4151168"/>
            <a:ext cx="127808" cy="1652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9502140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9605010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9597737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90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1099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410" y="15287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5">
                <a:moveTo>
                  <a:pt x="185807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663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5350" y="170616"/>
                </a:lnTo>
                <a:lnTo>
                  <a:pt x="96273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3449" y="124587"/>
                </a:lnTo>
                <a:lnTo>
                  <a:pt x="178162" y="86748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59" y="277725"/>
                </a:lnTo>
                <a:lnTo>
                  <a:pt x="190500" y="300228"/>
                </a:lnTo>
                <a:lnTo>
                  <a:pt x="185807" y="304800"/>
                </a:lnTo>
                <a:close/>
              </a:path>
              <a:path w="218440" h="329565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807" y="304800"/>
                </a:lnTo>
                <a:lnTo>
                  <a:pt x="183999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934151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856219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34151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107759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428759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50827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28759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0236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1099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410" y="15287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5">
                <a:moveTo>
                  <a:pt x="185807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663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5350" y="170616"/>
                </a:lnTo>
                <a:lnTo>
                  <a:pt x="96273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3449" y="124587"/>
                </a:lnTo>
                <a:lnTo>
                  <a:pt x="178162" y="86748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59" y="277725"/>
                </a:lnTo>
                <a:lnTo>
                  <a:pt x="190500" y="300228"/>
                </a:lnTo>
                <a:lnTo>
                  <a:pt x="185807" y="304800"/>
                </a:lnTo>
                <a:close/>
              </a:path>
              <a:path w="218440" h="329565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807" y="304800"/>
                </a:lnTo>
                <a:lnTo>
                  <a:pt x="183999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61265" y="4362104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6224" y="4367299"/>
            <a:ext cx="127808" cy="165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7003127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08075" y="436210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55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068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6181" y="24907"/>
                </a:lnTo>
                <a:lnTo>
                  <a:pt x="108204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4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43" y="221694"/>
                </a:lnTo>
                <a:lnTo>
                  <a:pt x="89725" y="224028"/>
                </a:lnTo>
                <a:lnTo>
                  <a:pt x="98464" y="225218"/>
                </a:lnTo>
                <a:lnTo>
                  <a:pt x="108204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97189" y="4367299"/>
            <a:ext cx="127808" cy="16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454091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60" y="307276"/>
                </a:lnTo>
                <a:lnTo>
                  <a:pt x="32813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45284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645284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950777" y="430807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204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657648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061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5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5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5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5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2756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19278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88376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63982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28951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963785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5601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4562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0901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043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12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50696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6883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86883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141076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375909" y="2595649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69181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58790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2175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285" y="112418"/>
                </a:lnTo>
                <a:lnTo>
                  <a:pt x="8310" y="65079"/>
                </a:lnTo>
                <a:lnTo>
                  <a:pt x="31551" y="28884"/>
                </a:lnTo>
                <a:lnTo>
                  <a:pt x="67889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3627" y="38481"/>
                </a:lnTo>
                <a:lnTo>
                  <a:pt x="37885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8869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218"/>
                </a:lnTo>
                <a:lnTo>
                  <a:pt x="127063" y="224028"/>
                </a:lnTo>
                <a:lnTo>
                  <a:pt x="163401" y="203144"/>
                </a:lnTo>
                <a:lnTo>
                  <a:pt x="184404" y="164592"/>
                </a:lnTo>
                <a:lnTo>
                  <a:pt x="190422" y="124968"/>
                </a:lnTo>
                <a:lnTo>
                  <a:pt x="189976" y="116228"/>
                </a:lnTo>
                <a:lnTo>
                  <a:pt x="181594" y="77128"/>
                </a:lnTo>
                <a:lnTo>
                  <a:pt x="157924" y="42100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154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5364"/>
                </a:lnTo>
                <a:lnTo>
                  <a:pt x="205740" y="287845"/>
                </a:lnTo>
                <a:lnTo>
                  <a:pt x="188547" y="314015"/>
                </a:lnTo>
                <a:lnTo>
                  <a:pt x="18515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682"/>
                </a:lnTo>
                <a:lnTo>
                  <a:pt x="9067" y="28784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154" y="316992"/>
                </a:lnTo>
                <a:lnTo>
                  <a:pt x="180594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817523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893"/>
                </a:lnTo>
                <a:lnTo>
                  <a:pt x="167506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7506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74426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62749" y="2639290"/>
            <a:ext cx="97675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26848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4648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62552" y="2595648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747509" y="2600844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90441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2837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09360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7404" y="129373"/>
                </a:lnTo>
                <a:lnTo>
                  <a:pt x="187378" y="116228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6289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197436" y="2600844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5433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3306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71802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812578" y="2595649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995458" y="2595649"/>
            <a:ext cx="72736" cy="166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09313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34" y="65079"/>
                </a:lnTo>
                <a:lnTo>
                  <a:pt x="32194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389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055" y="207645"/>
                </a:lnTo>
                <a:lnTo>
                  <a:pt x="99726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6065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28" y="314015"/>
                </a:lnTo>
                <a:lnTo>
                  <a:pt x="186065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065" y="316992"/>
                </a:lnTo>
                <a:lnTo>
                  <a:pt x="181546" y="320992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280168" y="2595649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44538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54409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730096" y="2537460"/>
            <a:ext cx="94557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5869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94830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9016885" y="2595649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9191452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60055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9380566" y="2600844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953746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625792" y="2639290"/>
            <a:ext cx="97675" cy="1496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2482041" y="3267941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2657648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28405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027564" y="3262745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19278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288376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6398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728951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63785" y="3262745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5601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4562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209010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40436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667250" y="3306387"/>
            <a:ext cx="50915" cy="1465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86883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6883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141076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915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915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75909" y="3262745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569181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58790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2217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58483" y="207264"/>
                </a:lnTo>
                <a:lnTo>
                  <a:pt x="65460" y="212407"/>
                </a:lnTo>
                <a:lnTo>
                  <a:pt x="73152" y="216408"/>
                </a:lnTo>
                <a:lnTo>
                  <a:pt x="80581" y="220408"/>
                </a:lnTo>
                <a:lnTo>
                  <a:pt x="89154" y="223266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81752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97442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80414" y="3306387"/>
            <a:ext cx="49876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6848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464878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331"/>
                </a:lnTo>
                <a:lnTo>
                  <a:pt x="30289" y="349758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7076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46" y="241887"/>
                </a:lnTo>
                <a:lnTo>
                  <a:pt x="41409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562552" y="3262745"/>
            <a:ext cx="149629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747509" y="3267941"/>
            <a:ext cx="127808" cy="1652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0441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0936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4404" y="160020"/>
                </a:lnTo>
                <a:lnTo>
                  <a:pt x="187404" y="128516"/>
                </a:lnTo>
                <a:lnTo>
                  <a:pt x="187395" y="115347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5717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97436" y="3267941"/>
            <a:ext cx="127808" cy="1652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35433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5330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71802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812578" y="3262745"/>
            <a:ext cx="151707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995458" y="3262745"/>
            <a:ext cx="72736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9313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34" y="65079"/>
                </a:lnTo>
                <a:lnTo>
                  <a:pt x="32194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055" y="207264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489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28" y="312515"/>
                </a:lnTo>
                <a:lnTo>
                  <a:pt x="184489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489" y="316992"/>
                </a:lnTo>
                <a:lnTo>
                  <a:pt x="181546" y="319659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80168" y="3262745"/>
            <a:ext cx="144434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45385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4409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722" y="183308"/>
                </a:lnTo>
                <a:lnTo>
                  <a:pt x="58531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730096" y="3204556"/>
            <a:ext cx="94557" cy="893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95869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94830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6885" y="3262745"/>
            <a:ext cx="127808" cy="1662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91452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380566" y="3267941"/>
            <a:ext cx="127808" cy="1652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5374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9643456" y="3306387"/>
            <a:ext cx="49876" cy="1465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2482041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2657648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284060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3027564" y="3929841"/>
            <a:ext cx="151707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319278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3288376" y="3929841"/>
            <a:ext cx="144434" cy="1704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34639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3728951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3963785" y="3929841"/>
            <a:ext cx="144434" cy="17041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15601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14562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20901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44043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45612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4651663" y="3973483"/>
            <a:ext cx="97675" cy="1465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486883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486883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14107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508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508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5375909" y="3929841"/>
            <a:ext cx="144434" cy="1704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556918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555879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5622175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285" y="110894"/>
                </a:lnTo>
                <a:lnTo>
                  <a:pt x="8310" y="63769"/>
                </a:lnTo>
                <a:lnTo>
                  <a:pt x="31551" y="27360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6116" y="21336"/>
                </a:lnTo>
                <a:lnTo>
                  <a:pt x="16992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92583" y="25717"/>
                </a:lnTo>
                <a:lnTo>
                  <a:pt x="84867" y="27598"/>
                </a:lnTo>
                <a:lnTo>
                  <a:pt x="77724" y="30480"/>
                </a:lnTo>
                <a:lnTo>
                  <a:pt x="70246" y="33337"/>
                </a:lnTo>
                <a:lnTo>
                  <a:pt x="41719" y="61531"/>
                </a:lnTo>
                <a:lnTo>
                  <a:pt x="35052" y="77724"/>
                </a:lnTo>
                <a:lnTo>
                  <a:pt x="32151" y="86367"/>
                </a:lnTo>
                <a:lnTo>
                  <a:pt x="30289" y="95821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610" y="224980"/>
                </a:lnTo>
                <a:lnTo>
                  <a:pt x="127063" y="223266"/>
                </a:lnTo>
                <a:lnTo>
                  <a:pt x="163401" y="201620"/>
                </a:lnTo>
                <a:lnTo>
                  <a:pt x="184404" y="163068"/>
                </a:lnTo>
                <a:lnTo>
                  <a:pt x="190422" y="123444"/>
                </a:lnTo>
                <a:lnTo>
                  <a:pt x="189976" y="114704"/>
                </a:lnTo>
                <a:lnTo>
                  <a:pt x="181594" y="76485"/>
                </a:lnTo>
                <a:lnTo>
                  <a:pt x="157924" y="40957"/>
                </a:lnTo>
                <a:lnTo>
                  <a:pt x="118824" y="24717"/>
                </a:lnTo>
                <a:lnTo>
                  <a:pt x="109728" y="24384"/>
                </a:lnTo>
                <a:lnTo>
                  <a:pt x="16992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417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3840"/>
                </a:lnTo>
                <a:lnTo>
                  <a:pt x="205740" y="286893"/>
                </a:lnTo>
                <a:lnTo>
                  <a:pt x="188547" y="312491"/>
                </a:lnTo>
                <a:lnTo>
                  <a:pt x="183417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50" y="312801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0896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417" y="316992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5817523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7421" y="118086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5974426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4676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063788" y="3973483"/>
            <a:ext cx="97675" cy="1465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26848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464878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1765"/>
                </a:lnTo>
                <a:lnTo>
                  <a:pt x="44196" y="374904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46" y="241673"/>
                </a:lnTo>
                <a:lnTo>
                  <a:pt x="41409" y="297156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6562552" y="3929842"/>
            <a:ext cx="149629" cy="17041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6747509" y="3935038"/>
            <a:ext cx="127808" cy="1652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690441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59436" y="67056"/>
                </a:moveTo>
                <a:lnTo>
                  <a:pt x="32004" y="67056"/>
                </a:lnTo>
                <a:lnTo>
                  <a:pt x="32004" y="0"/>
                </a:lnTo>
                <a:lnTo>
                  <a:pt x="59436" y="0"/>
                </a:lnTo>
                <a:lnTo>
                  <a:pt x="59436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0772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5242" y="283845"/>
                </a:lnTo>
                <a:lnTo>
                  <a:pt x="32004" y="262128"/>
                </a:lnTo>
                <a:lnTo>
                  <a:pt x="32004" y="89916"/>
                </a:lnTo>
                <a:lnTo>
                  <a:pt x="59436" y="89916"/>
                </a:lnTo>
                <a:lnTo>
                  <a:pt x="59436" y="257556"/>
                </a:lnTo>
                <a:lnTo>
                  <a:pt x="60960" y="262128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0772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6868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009360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7404" y="128492"/>
                </a:lnTo>
                <a:lnTo>
                  <a:pt x="187378" y="114704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356" y="219551"/>
                </a:lnTo>
                <a:lnTo>
                  <a:pt x="176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875" y="225552"/>
                </a:lnTo>
                <a:lnTo>
                  <a:pt x="175641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197436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735433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753306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771802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7812578" y="3929841"/>
            <a:ext cx="151707" cy="1704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7995458" y="3929841"/>
            <a:ext cx="72736" cy="16625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093133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34" y="63769"/>
                </a:lnTo>
                <a:lnTo>
                  <a:pt x="32194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7338"/>
                </a:lnTo>
                <a:lnTo>
                  <a:pt x="53340" y="48768"/>
                </a:lnTo>
                <a:lnTo>
                  <a:pt x="47910" y="54792"/>
                </a:lnTo>
                <a:lnTo>
                  <a:pt x="30861" y="95821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055" y="206121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70" y="242863"/>
                </a:lnTo>
                <a:lnTo>
                  <a:pt x="130873" y="246697"/>
                </a:lnTo>
                <a:lnTo>
                  <a:pt x="118991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344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28" y="312491"/>
                </a:lnTo>
                <a:lnTo>
                  <a:pt x="18434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344" y="316992"/>
                </a:lnTo>
                <a:lnTo>
                  <a:pt x="181546" y="319468"/>
                </a:lnTo>
                <a:lnTo>
                  <a:pt x="137731" y="338899"/>
                </a:lnTo>
                <a:lnTo>
                  <a:pt x="122991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280168" y="3929841"/>
            <a:ext cx="144434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44538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544098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722" y="182022"/>
                </a:lnTo>
                <a:lnTo>
                  <a:pt x="58531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7369" y="166639"/>
                </a:lnTo>
                <a:lnTo>
                  <a:pt x="99250" y="181737"/>
                </a:lnTo>
                <a:lnTo>
                  <a:pt x="100274" y="197405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273"/>
                </a:lnTo>
                <a:lnTo>
                  <a:pt x="80772" y="326136"/>
                </a:lnTo>
                <a:lnTo>
                  <a:pt x="62984" y="363212"/>
                </a:lnTo>
                <a:lnTo>
                  <a:pt x="40195" y="400050"/>
                </a:lnTo>
                <a:lnTo>
                  <a:pt x="31742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730096" y="3871652"/>
            <a:ext cx="94557" cy="883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895869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894830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16885" y="3929842"/>
            <a:ext cx="127808" cy="16625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91452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80566" y="3935038"/>
            <a:ext cx="127808" cy="16521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3746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626830" y="3973483"/>
            <a:ext cx="97675" cy="1465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534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8990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7391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6086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2608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72063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9736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6121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8931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57892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4231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8376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945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2886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30213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30213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79571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4142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35485" y="259564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19404" y="2600844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76307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82294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0370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2727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10599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9095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85511" y="2595649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568391" y="2595649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6606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8684" y="7620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853102" y="2595649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01831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117031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303029" y="2537460"/>
            <a:ext cx="93518" cy="893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3162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52123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8779" y="259564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6438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19" y="221694"/>
                </a:lnTo>
                <a:lnTo>
                  <a:pt x="89535" y="224028"/>
                </a:lnTo>
                <a:lnTo>
                  <a:pt x="97821" y="225218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953500" y="2600844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09364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9198757" y="2639290"/>
            <a:ext cx="97642" cy="1496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863388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03795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2193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08910" y="3262745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741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668683" y="3262745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8453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10925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3736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52697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59035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8570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9426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048596" y="3306387"/>
            <a:ext cx="49876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250180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250180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2969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63672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893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89765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7439" y="3262745"/>
            <a:ext cx="149629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71359" y="3267941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8261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424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36576" y="35052"/>
                </a:lnTo>
                <a:lnTo>
                  <a:pt x="44267" y="28884"/>
                </a:lnTo>
                <a:lnTo>
                  <a:pt x="50292" y="22860"/>
                </a:lnTo>
                <a:lnTo>
                  <a:pt x="56388" y="18288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6916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56" y="173450"/>
                </a:lnTo>
                <a:lnTo>
                  <a:pt x="5610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09" y="205740"/>
                </a:lnTo>
                <a:lnTo>
                  <a:pt x="59055" y="208407"/>
                </a:lnTo>
                <a:lnTo>
                  <a:pt x="65674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5826" y="247459"/>
                </a:lnTo>
                <a:lnTo>
                  <a:pt x="123753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22325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92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5795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42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37466" y="3262745"/>
            <a:ext cx="151707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20346" y="3262745"/>
            <a:ext cx="71697" cy="1662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1802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512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05056" y="3262745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7027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67947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354984" y="3204556"/>
            <a:ext cx="93518" cy="893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8358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7319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40734" y="3262745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1634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04416" y="3267941"/>
            <a:ext cx="127808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61319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267305" y="3306387"/>
            <a:ext cx="50915" cy="1465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2915343" y="3935038"/>
            <a:ext cx="127808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308990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7390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60865" y="3929841"/>
            <a:ext cx="151707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62608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720637" y="3929841"/>
            <a:ext cx="144434" cy="1704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38973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4161212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58931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7892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642312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8376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9945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083925" y="3973483"/>
            <a:ext cx="97675" cy="1465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5302134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5302134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5584767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584142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03781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135485" y="3929842"/>
            <a:ext cx="149629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6319404" y="3935038"/>
            <a:ext cx="127808" cy="1652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6476307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6582294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801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043" y="24384"/>
                </a:lnTo>
                <a:lnTo>
                  <a:pt x="106680" y="24384"/>
                </a:lnTo>
                <a:lnTo>
                  <a:pt x="97559" y="24717"/>
                </a:lnTo>
                <a:lnTo>
                  <a:pt x="58293" y="40957"/>
                </a:lnTo>
                <a:lnTo>
                  <a:pt x="52339" y="46791"/>
                </a:lnTo>
                <a:lnTo>
                  <a:pt x="5080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801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760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41" y="69127"/>
                </a:lnTo>
                <a:lnTo>
                  <a:pt x="163068" y="48768"/>
                </a:lnTo>
                <a:lnTo>
                  <a:pt x="157972" y="42481"/>
                </a:lnTo>
                <a:lnTo>
                  <a:pt x="122682" y="25717"/>
                </a:lnTo>
                <a:lnTo>
                  <a:pt x="106680" y="24384"/>
                </a:lnTo>
                <a:lnTo>
                  <a:pt x="181043" y="24384"/>
                </a:lnTo>
                <a:lnTo>
                  <a:pt x="206573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60" y="135993"/>
                </a:lnTo>
                <a:lnTo>
                  <a:pt x="205716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7600" y="205740"/>
                </a:lnTo>
                <a:lnTo>
                  <a:pt x="59245" y="207454"/>
                </a:lnTo>
                <a:lnTo>
                  <a:pt x="65698" y="212431"/>
                </a:lnTo>
                <a:lnTo>
                  <a:pt x="80533" y="220408"/>
                </a:lnTo>
                <a:lnTo>
                  <a:pt x="88773" y="223266"/>
                </a:lnTo>
                <a:lnTo>
                  <a:pt x="97583" y="224980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6770370" y="3935038"/>
            <a:ext cx="127808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692727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10599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29095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385511" y="3929841"/>
            <a:ext cx="151707" cy="17041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568391" y="3929841"/>
            <a:ext cx="71697" cy="1662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766606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8684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7297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7853102" y="3929841"/>
            <a:ext cx="144434" cy="1704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01831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117031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03029" y="3871652"/>
            <a:ext cx="93518" cy="883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3162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2123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88779" y="3929842"/>
            <a:ext cx="127808" cy="1662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6438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588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588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1819" y="220408"/>
                </a:lnTo>
                <a:lnTo>
                  <a:pt x="89535" y="223266"/>
                </a:lnTo>
                <a:lnTo>
                  <a:pt x="97821" y="224980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953500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9109364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9199764" y="3973483"/>
            <a:ext cx="97675" cy="1465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967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44527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28159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1623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98145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07600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25273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51658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75141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4468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3429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96641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9303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34993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3825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5750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750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34940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196" y="15287"/>
                </a:lnTo>
                <a:lnTo>
                  <a:pt x="85582" y="2571"/>
                </a:lnTo>
                <a:lnTo>
                  <a:pt x="114300" y="0"/>
                </a:lnTo>
                <a:lnTo>
                  <a:pt x="124301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1628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86" y="304490"/>
                </a:lnTo>
                <a:lnTo>
                  <a:pt x="125539" y="303466"/>
                </a:lnTo>
                <a:lnTo>
                  <a:pt x="161663" y="287988"/>
                </a:lnTo>
                <a:lnTo>
                  <a:pt x="185761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4707" y="170616"/>
                </a:lnTo>
                <a:lnTo>
                  <a:pt x="96250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64592" y="42672"/>
                </a:lnTo>
                <a:lnTo>
                  <a:pt x="156972" y="38100"/>
                </a:lnTo>
                <a:lnTo>
                  <a:pt x="150876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9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6408" y="208788"/>
                </a:lnTo>
                <a:lnTo>
                  <a:pt x="216408" y="216408"/>
                </a:lnTo>
                <a:lnTo>
                  <a:pt x="217812" y="223432"/>
                </a:lnTo>
                <a:lnTo>
                  <a:pt x="210312" y="269748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60" y="247507"/>
                </a:lnTo>
                <a:lnTo>
                  <a:pt x="34480" y="262890"/>
                </a:lnTo>
                <a:lnTo>
                  <a:pt x="62555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8161" y="324683"/>
                </a:lnTo>
                <a:lnTo>
                  <a:pt x="126349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19679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392141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6831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062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93558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030143" y="2595649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13023" y="2595649"/>
            <a:ext cx="71697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1069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7160" y="7620"/>
                </a:lnTo>
                <a:lnTo>
                  <a:pt x="146304" y="10668"/>
                </a:lnTo>
                <a:lnTo>
                  <a:pt x="152400" y="13716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6642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497733" y="2595649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6294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61662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947660" y="25374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76259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16586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233410" y="2595649"/>
            <a:ext cx="127808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90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12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123" y="205740"/>
                </a:lnTo>
                <a:lnTo>
                  <a:pt x="60388" y="208978"/>
                </a:lnTo>
                <a:lnTo>
                  <a:pt x="66555" y="213955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598130" y="2600844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5399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43421" y="2639290"/>
            <a:ext cx="97610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17718" y="3267941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39332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57620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764280" y="326274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92949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024053" y="3262745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2007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46462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699462" y="3262745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2732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8234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94468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4107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9797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0396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605548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605548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88402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9209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4874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44096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68786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8389" y="43814"/>
                </a:lnTo>
                <a:lnTo>
                  <a:pt x="86082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80258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98754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082097" y="3262745"/>
            <a:ext cx="151707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64977" y="3262745"/>
            <a:ext cx="71697" cy="1662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62652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49688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71490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81257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999615" y="3204556"/>
            <a:ext cx="93518" cy="893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22821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217823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285365" y="3262745"/>
            <a:ext cx="127808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46097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649046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805950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911937" y="3306387"/>
            <a:ext cx="50915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269673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4527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6281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816235" y="3929841"/>
            <a:ext cx="151707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98145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076007" y="3929841"/>
            <a:ext cx="144434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252728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1658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751416" y="3929841"/>
            <a:ext cx="144434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94468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93429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996641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39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519303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534993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5439294" y="3973483"/>
            <a:ext cx="97675" cy="1465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65750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65750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94013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19679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392141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0388" y="398907"/>
                </a:lnTo>
                <a:lnTo>
                  <a:pt x="52220" y="386619"/>
                </a:lnTo>
                <a:lnTo>
                  <a:pt x="30861" y="349758"/>
                </a:lnTo>
                <a:lnTo>
                  <a:pt x="15525" y="311777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3645"/>
                </a:lnTo>
                <a:lnTo>
                  <a:pt x="72009" y="48577"/>
                </a:lnTo>
                <a:lnTo>
                  <a:pt x="50292" y="100584"/>
                </a:lnTo>
                <a:lnTo>
                  <a:pt x="35242" y="156400"/>
                </a:lnTo>
                <a:lnTo>
                  <a:pt x="30480" y="213360"/>
                </a:lnTo>
                <a:lnTo>
                  <a:pt x="31861" y="241673"/>
                </a:lnTo>
                <a:lnTo>
                  <a:pt x="42052" y="297156"/>
                </a:lnTo>
                <a:lnTo>
                  <a:pt x="60507" y="350615"/>
                </a:lnTo>
                <a:lnTo>
                  <a:pt x="86082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6516831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4222" y="48077"/>
                </a:lnTo>
                <a:lnTo>
                  <a:pt x="86725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675062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693558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030143" y="3929841"/>
            <a:ext cx="151707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213023" y="3929841"/>
            <a:ext cx="71697" cy="166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31069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7160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659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497733" y="3929841"/>
            <a:ext cx="144434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66294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61662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7660" y="3871652"/>
            <a:ext cx="93518" cy="8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76259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65868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233410" y="3929842"/>
            <a:ext cx="127808" cy="1662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4090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66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660" y="205740"/>
                </a:lnTo>
                <a:lnTo>
                  <a:pt x="60388" y="207454"/>
                </a:lnTo>
                <a:lnTo>
                  <a:pt x="66555" y="212431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598130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75399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844395" y="3973483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75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76531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94932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3627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01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77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662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7145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6472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25433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1772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13069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6997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5829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754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7754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54980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683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71322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836871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391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7066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1938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011" y="43743"/>
                </a:lnTo>
                <a:lnTo>
                  <a:pt x="40675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8086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3905" y="50292"/>
                </a:lnTo>
                <a:lnTo>
                  <a:pt x="131520" y="27622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40583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27620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5518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844789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13370" y="2595649"/>
            <a:ext cx="127808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08897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277052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43395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522277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538797" y="3267941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71336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89734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84319" y="326274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4953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2079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8466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019502" y="326274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21277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0238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65766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6111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61801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24005" y="3306387"/>
            <a:ext cx="49876" cy="1465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2558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2558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05105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31213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56878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765174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888826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2262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13814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6440" y="25217"/>
                </a:lnTo>
                <a:lnTo>
                  <a:pt x="61126" y="42862"/>
                </a:lnTo>
                <a:lnTo>
                  <a:pt x="40147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7630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49253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678536" y="3204556"/>
            <a:ext cx="94557" cy="893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0713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9674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965325" y="3262745"/>
            <a:ext cx="127808" cy="166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14093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52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20" y="205740"/>
                </a:lnTo>
                <a:lnTo>
                  <a:pt x="59245" y="208407"/>
                </a:lnTo>
                <a:lnTo>
                  <a:pt x="65698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29006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85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9189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0751" y="3935038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76531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94931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36274" y="3929841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30149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57276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83662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071456" y="3929841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6472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25433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531772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5513069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66997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759334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97754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97754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626017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651683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1322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836871" y="3875809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7368" y="9715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07066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6194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742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6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009" y="42862"/>
                </a:lnTo>
                <a:lnTo>
                  <a:pt x="40673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698" y="275272"/>
                </a:lnTo>
                <a:lnTo>
                  <a:pt x="88083" y="302323"/>
                </a:lnTo>
                <a:lnTo>
                  <a:pt x="109610" y="304800"/>
                </a:lnTo>
                <a:lnTo>
                  <a:pt x="177049" y="304800"/>
                </a:lnTo>
                <a:lnTo>
                  <a:pt x="173546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049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5236" y="276796"/>
                </a:lnTo>
                <a:lnTo>
                  <a:pt x="182190" y="237363"/>
                </a:lnTo>
                <a:lnTo>
                  <a:pt x="185810" y="213360"/>
                </a:lnTo>
                <a:lnTo>
                  <a:pt x="187572" y="200787"/>
                </a:lnTo>
                <a:lnTo>
                  <a:pt x="188477" y="188214"/>
                </a:lnTo>
                <a:lnTo>
                  <a:pt x="188639" y="18209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143" y="100488"/>
                </a:lnTo>
                <a:lnTo>
                  <a:pt x="170022" y="58197"/>
                </a:lnTo>
                <a:lnTo>
                  <a:pt x="141304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31" y="63126"/>
                </a:lnTo>
                <a:lnTo>
                  <a:pt x="213075" y="99083"/>
                </a:lnTo>
                <a:lnTo>
                  <a:pt x="214575" y="108394"/>
                </a:lnTo>
                <a:lnTo>
                  <a:pt x="215790" y="117990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571" y="299656"/>
                </a:lnTo>
                <a:lnTo>
                  <a:pt x="177049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440583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27620" y="3871652"/>
            <a:ext cx="93518" cy="883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55180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844789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913370" y="3929842"/>
            <a:ext cx="127808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08897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323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8277052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843395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523316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247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7704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6105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48001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1321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0777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8450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48349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8318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7645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6606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2944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24796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8170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70023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8927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8927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66708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2855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24947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48598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391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382395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573666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011" y="43743"/>
                </a:lnTo>
                <a:lnTo>
                  <a:pt x="40675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8086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3905" y="50292"/>
                </a:lnTo>
                <a:lnTo>
                  <a:pt x="131520" y="27622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23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939347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1710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50524" y="3267941"/>
            <a:ext cx="127808" cy="16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2509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9071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96047" y="326274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655820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83252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6394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31228" y="3262745"/>
            <a:ext cx="144434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2450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14108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7749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772842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929745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035732" y="3306387"/>
            <a:ext cx="49876" cy="14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23731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51683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62385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880514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076901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200553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43434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62554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6440" y="25217"/>
                </a:lnTo>
                <a:lnTo>
                  <a:pt x="61126" y="42862"/>
                </a:lnTo>
                <a:lnTo>
                  <a:pt x="40147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7630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804265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90263" y="3204556"/>
            <a:ext cx="94557" cy="89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19704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69" y="42862"/>
                </a:lnTo>
                <a:lnTo>
                  <a:pt x="40814" y="79152"/>
                </a:lnTo>
                <a:lnTo>
                  <a:pt x="33528" y="114300"/>
                </a:lnTo>
                <a:lnTo>
                  <a:pt x="31501" y="128016"/>
                </a:lnTo>
                <a:lnTo>
                  <a:pt x="30099" y="140970"/>
                </a:lnTo>
                <a:lnTo>
                  <a:pt x="29241" y="154162"/>
                </a:lnTo>
                <a:lnTo>
                  <a:pt x="28956" y="167640"/>
                </a:lnTo>
                <a:lnTo>
                  <a:pt x="29241" y="182451"/>
                </a:lnTo>
                <a:lnTo>
                  <a:pt x="33528" y="224028"/>
                </a:lnTo>
                <a:lnTo>
                  <a:pt x="45720" y="266700"/>
                </a:lnTo>
                <a:lnTo>
                  <a:pt x="78652" y="299656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590" y="321468"/>
                </a:lnTo>
                <a:lnTo>
                  <a:pt x="139446" y="325755"/>
                </a:lnTo>
                <a:lnTo>
                  <a:pt x="125158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943" y="303966"/>
                </a:lnTo>
                <a:lnTo>
                  <a:pt x="133159" y="301561"/>
                </a:lnTo>
                <a:lnTo>
                  <a:pt x="165354" y="277558"/>
                </a:lnTo>
                <a:lnTo>
                  <a:pt x="182308" y="237363"/>
                </a:lnTo>
                <a:lnTo>
                  <a:pt x="185928" y="213360"/>
                </a:lnTo>
                <a:lnTo>
                  <a:pt x="187690" y="200810"/>
                </a:lnTo>
                <a:lnTo>
                  <a:pt x="188595" y="188404"/>
                </a:lnTo>
                <a:lnTo>
                  <a:pt x="188928" y="176283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261" y="100512"/>
                </a:lnTo>
                <a:lnTo>
                  <a:pt x="170164" y="58864"/>
                </a:lnTo>
                <a:lnTo>
                  <a:pt x="1422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902479" y="3935038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704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1041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448001" y="3929841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61321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07774" y="3929841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84496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148349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383183" y="3929841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57645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566063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629448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824796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98170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071061" y="3973483"/>
            <a:ext cx="97675" cy="146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28927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28927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71904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2855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024947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148598" y="3875809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7368" y="9715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382395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573668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742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6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009" y="42862"/>
                </a:lnTo>
                <a:lnTo>
                  <a:pt x="40673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698" y="275272"/>
                </a:lnTo>
                <a:lnTo>
                  <a:pt x="88083" y="302323"/>
                </a:lnTo>
                <a:lnTo>
                  <a:pt x="109610" y="304800"/>
                </a:lnTo>
                <a:lnTo>
                  <a:pt x="177049" y="304800"/>
                </a:lnTo>
                <a:lnTo>
                  <a:pt x="173546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049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5236" y="276796"/>
                </a:lnTo>
                <a:lnTo>
                  <a:pt x="182190" y="237363"/>
                </a:lnTo>
                <a:lnTo>
                  <a:pt x="185810" y="213360"/>
                </a:lnTo>
                <a:lnTo>
                  <a:pt x="187572" y="200787"/>
                </a:lnTo>
                <a:lnTo>
                  <a:pt x="188477" y="188214"/>
                </a:lnTo>
                <a:lnTo>
                  <a:pt x="188639" y="18209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143" y="100488"/>
                </a:lnTo>
                <a:lnTo>
                  <a:pt x="170022" y="58197"/>
                </a:lnTo>
                <a:lnTo>
                  <a:pt x="141304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31" y="63126"/>
                </a:lnTo>
                <a:lnTo>
                  <a:pt x="213075" y="99083"/>
                </a:lnTo>
                <a:lnTo>
                  <a:pt x="214575" y="108394"/>
                </a:lnTo>
                <a:lnTo>
                  <a:pt x="215790" y="117990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571" y="299656"/>
                </a:lnTo>
                <a:lnTo>
                  <a:pt x="177049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752310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939347" y="3871652"/>
            <a:ext cx="93518" cy="883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4516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8558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199526" y="54864"/>
                </a:lnTo>
                <a:lnTo>
                  <a:pt x="203574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26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83875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86684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053792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1900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314603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9021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55179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990012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82244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17185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23523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30587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87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67692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95060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95060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173537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001" y="83367"/>
                </a:lnTo>
                <a:lnTo>
                  <a:pt x="22288" y="45981"/>
                </a:lnTo>
                <a:lnTo>
                  <a:pt x="49172" y="15287"/>
                </a:lnTo>
                <a:lnTo>
                  <a:pt x="94488" y="1142"/>
                </a:lnTo>
                <a:lnTo>
                  <a:pt x="114300" y="0"/>
                </a:lnTo>
                <a:lnTo>
                  <a:pt x="124086" y="285"/>
                </a:lnTo>
                <a:lnTo>
                  <a:pt x="165925" y="11620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93"/>
                </a:lnTo>
                <a:lnTo>
                  <a:pt x="93345" y="25717"/>
                </a:lnTo>
                <a:lnTo>
                  <a:pt x="86772" y="27598"/>
                </a:lnTo>
                <a:lnTo>
                  <a:pt x="80772" y="30480"/>
                </a:lnTo>
                <a:lnTo>
                  <a:pt x="74199" y="33051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6533"/>
                </a:lnTo>
                <a:lnTo>
                  <a:pt x="188976" y="233172"/>
                </a:lnTo>
                <a:lnTo>
                  <a:pt x="187547" y="223432"/>
                </a:lnTo>
                <a:lnTo>
                  <a:pt x="170307" y="188023"/>
                </a:lnTo>
                <a:lnTo>
                  <a:pt x="133850" y="170616"/>
                </a:lnTo>
                <a:lnTo>
                  <a:pt x="95607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201" y="80772"/>
                </a:lnTo>
                <a:lnTo>
                  <a:pt x="163068" y="42672"/>
                </a:lnTo>
                <a:lnTo>
                  <a:pt x="121920" y="25336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4" y="83367"/>
                </a:lnTo>
                <a:lnTo>
                  <a:pt x="195072" y="123444"/>
                </a:lnTo>
                <a:lnTo>
                  <a:pt x="161544" y="152400"/>
                </a:lnTo>
                <a:lnTo>
                  <a:pt x="169259" y="154971"/>
                </a:lnTo>
                <a:lnTo>
                  <a:pt x="203549" y="180474"/>
                </a:lnTo>
                <a:lnTo>
                  <a:pt x="217812" y="223432"/>
                </a:lnTo>
                <a:lnTo>
                  <a:pt x="217848" y="233172"/>
                </a:lnTo>
                <a:lnTo>
                  <a:pt x="217384" y="241673"/>
                </a:lnTo>
                <a:lnTo>
                  <a:pt x="202120" y="285559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31" y="301585"/>
                </a:lnTo>
                <a:lnTo>
                  <a:pt x="6000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146" y="247507"/>
                </a:lnTo>
                <a:lnTo>
                  <a:pt x="33909" y="262890"/>
                </a:lnTo>
                <a:lnTo>
                  <a:pt x="62341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7947" y="324683"/>
                </a:lnTo>
                <a:lnTo>
                  <a:pt x="125706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43434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564235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12672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58827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7711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959235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2445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219007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9571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659581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894416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8768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07729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13964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3603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49293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598920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80050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80050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078980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187045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44370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633854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8503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9472" y="11334"/>
                </a:lnTo>
                <a:lnTo>
                  <a:pt x="17814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01" y="128016"/>
                </a:lnTo>
                <a:lnTo>
                  <a:pt x="30099" y="140970"/>
                </a:lnTo>
                <a:lnTo>
                  <a:pt x="29241" y="154162"/>
                </a:lnTo>
                <a:lnTo>
                  <a:pt x="28956" y="167640"/>
                </a:lnTo>
                <a:lnTo>
                  <a:pt x="29241" y="182451"/>
                </a:lnTo>
                <a:lnTo>
                  <a:pt x="33528" y="224028"/>
                </a:lnTo>
                <a:lnTo>
                  <a:pt x="45720" y="266700"/>
                </a:lnTo>
                <a:lnTo>
                  <a:pt x="71628" y="295656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804" y="321468"/>
                </a:lnTo>
                <a:lnTo>
                  <a:pt x="140017" y="325755"/>
                </a:lnTo>
                <a:lnTo>
                  <a:pt x="125801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967" y="303966"/>
                </a:lnTo>
                <a:lnTo>
                  <a:pt x="133350" y="301561"/>
                </a:lnTo>
                <a:lnTo>
                  <a:pt x="165544" y="277558"/>
                </a:lnTo>
                <a:lnTo>
                  <a:pt x="182499" y="237363"/>
                </a:lnTo>
                <a:lnTo>
                  <a:pt x="188785" y="188404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475" y="100512"/>
                </a:lnTo>
                <a:lnTo>
                  <a:pt x="170378" y="58864"/>
                </a:lnTo>
                <a:lnTo>
                  <a:pt x="142279" y="31456"/>
                </a:lnTo>
                <a:lnTo>
                  <a:pt x="108204" y="24384"/>
                </a:lnTo>
                <a:lnTo>
                  <a:pt x="17814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0110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8657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4868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35633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40084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9644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20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937020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7185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6408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5369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79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612428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6933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5876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7690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07690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60573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24384" y="245364"/>
                </a:lnTo>
                <a:lnTo>
                  <a:pt x="32646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355" y="169545"/>
                </a:lnTo>
                <a:lnTo>
                  <a:pt x="158496" y="179832"/>
                </a:lnTo>
                <a:lnTo>
                  <a:pt x="151399" y="185285"/>
                </a:lnTo>
                <a:lnTo>
                  <a:pt x="113728" y="20859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38156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1376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96703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183678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4889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444489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6200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85065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119898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31213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01739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6512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6047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71737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23364" y="3306387"/>
            <a:ext cx="50915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2494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02494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44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1148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67" y="22407"/>
                </a:lnTo>
                <a:lnTo>
                  <a:pt x="81081" y="4500"/>
                </a:lnTo>
                <a:lnTo>
                  <a:pt x="114300" y="0"/>
                </a:lnTo>
                <a:lnTo>
                  <a:pt x="125682" y="547"/>
                </a:lnTo>
                <a:lnTo>
                  <a:pt x="165592" y="11334"/>
                </a:lnTo>
                <a:lnTo>
                  <a:pt x="185513" y="24384"/>
                </a:lnTo>
                <a:lnTo>
                  <a:pt x="111252" y="24384"/>
                </a:lnTo>
                <a:lnTo>
                  <a:pt x="103298" y="24693"/>
                </a:lnTo>
                <a:lnTo>
                  <a:pt x="64293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1166" y="311919"/>
                </a:lnTo>
                <a:lnTo>
                  <a:pt x="8977" y="271272"/>
                </a:lnTo>
                <a:lnTo>
                  <a:pt x="34170" y="234981"/>
                </a:lnTo>
                <a:lnTo>
                  <a:pt x="87749" y="191904"/>
                </a:lnTo>
                <a:lnTo>
                  <a:pt x="104894" y="181117"/>
                </a:lnTo>
                <a:lnTo>
                  <a:pt x="113347" y="176022"/>
                </a:lnTo>
                <a:lnTo>
                  <a:pt x="121515" y="170926"/>
                </a:lnTo>
                <a:lnTo>
                  <a:pt x="129540" y="166116"/>
                </a:lnTo>
                <a:lnTo>
                  <a:pt x="137255" y="162186"/>
                </a:lnTo>
                <a:lnTo>
                  <a:pt x="144399" y="157543"/>
                </a:lnTo>
                <a:lnTo>
                  <a:pt x="171545" y="130040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26" y="26955"/>
                </a:lnTo>
                <a:lnTo>
                  <a:pt x="111252" y="24384"/>
                </a:lnTo>
                <a:lnTo>
                  <a:pt x="185513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2025" y="135755"/>
                </a:lnTo>
                <a:lnTo>
                  <a:pt x="174879" y="169545"/>
                </a:lnTo>
                <a:lnTo>
                  <a:pt x="160020" y="179832"/>
                </a:lnTo>
                <a:lnTo>
                  <a:pt x="152923" y="184642"/>
                </a:lnTo>
                <a:lnTo>
                  <a:pt x="138160" y="194833"/>
                </a:lnTo>
                <a:lnTo>
                  <a:pt x="131064" y="199644"/>
                </a:lnTo>
                <a:lnTo>
                  <a:pt x="123086" y="203334"/>
                </a:lnTo>
                <a:lnTo>
                  <a:pt x="115252" y="207454"/>
                </a:lnTo>
                <a:lnTo>
                  <a:pt x="107703" y="211859"/>
                </a:lnTo>
                <a:lnTo>
                  <a:pt x="100584" y="216408"/>
                </a:lnTo>
                <a:lnTo>
                  <a:pt x="92868" y="220098"/>
                </a:lnTo>
                <a:lnTo>
                  <a:pt x="85725" y="224218"/>
                </a:lnTo>
                <a:lnTo>
                  <a:pt x="79152" y="228623"/>
                </a:lnTo>
                <a:lnTo>
                  <a:pt x="73152" y="233172"/>
                </a:lnTo>
                <a:lnTo>
                  <a:pt x="68580" y="237744"/>
                </a:lnTo>
                <a:lnTo>
                  <a:pt x="62484" y="242316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90110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657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4867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35633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0084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96444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72050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37020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71853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6408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35369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17079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612428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6933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59732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07690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07690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360573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106"/>
                </a:lnTo>
                <a:lnTo>
                  <a:pt x="19859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158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774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2646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43" y="88392"/>
                </a:lnTo>
                <a:lnTo>
                  <a:pt x="180832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0944" y="26955"/>
                </a:lnTo>
                <a:lnTo>
                  <a:pt x="124015" y="25527"/>
                </a:lnTo>
                <a:lnTo>
                  <a:pt x="116800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7335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211" y="174117"/>
                </a:lnTo>
                <a:lnTo>
                  <a:pt x="136636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0960" y="240792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16189" y="430807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4600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47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6497" y="136207"/>
                </a:lnTo>
                <a:lnTo>
                  <a:pt x="181046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8768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43751" y="444730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08966" y="430807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5602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27809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5602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29623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5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13151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61265" y="4362104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6224" y="4367299"/>
            <a:ext cx="127808" cy="165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7003127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08075" y="436210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55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068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6181" y="24907"/>
                </a:lnTo>
                <a:lnTo>
                  <a:pt x="108204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4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43" y="221694"/>
                </a:lnTo>
                <a:lnTo>
                  <a:pt x="89725" y="224028"/>
                </a:lnTo>
                <a:lnTo>
                  <a:pt x="98464" y="225218"/>
                </a:lnTo>
                <a:lnTo>
                  <a:pt x="108204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97189" y="4367299"/>
            <a:ext cx="127808" cy="16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454091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60" y="307276"/>
                </a:lnTo>
                <a:lnTo>
                  <a:pt x="32813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45284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645284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925911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904" y="183380"/>
                </a:lnTo>
                <a:lnTo>
                  <a:pt x="29218" y="196977"/>
                </a:lnTo>
                <a:lnTo>
                  <a:pt x="34470" y="236291"/>
                </a:lnTo>
                <a:lnTo>
                  <a:pt x="50495" y="276153"/>
                </a:lnTo>
                <a:lnTo>
                  <a:pt x="87333" y="302514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5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8014" y="56388"/>
                </a:lnTo>
                <a:lnTo>
                  <a:pt x="202062" y="64650"/>
                </a:lnTo>
                <a:lnTo>
                  <a:pt x="213825" y="109918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14305" y="3680460"/>
            <a:ext cx="97675" cy="146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204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657648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061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5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5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5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5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2756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19278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88376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63982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28951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963785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5601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4562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0901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043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12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50696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6883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86883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141076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375909" y="2595649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69181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58790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2175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285" y="112418"/>
                </a:lnTo>
                <a:lnTo>
                  <a:pt x="8310" y="65079"/>
                </a:lnTo>
                <a:lnTo>
                  <a:pt x="31551" y="28884"/>
                </a:lnTo>
                <a:lnTo>
                  <a:pt x="67889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3627" y="38481"/>
                </a:lnTo>
                <a:lnTo>
                  <a:pt x="37885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8869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218"/>
                </a:lnTo>
                <a:lnTo>
                  <a:pt x="127063" y="224028"/>
                </a:lnTo>
                <a:lnTo>
                  <a:pt x="163401" y="203144"/>
                </a:lnTo>
                <a:lnTo>
                  <a:pt x="184404" y="164592"/>
                </a:lnTo>
                <a:lnTo>
                  <a:pt x="190422" y="124968"/>
                </a:lnTo>
                <a:lnTo>
                  <a:pt x="189976" y="116228"/>
                </a:lnTo>
                <a:lnTo>
                  <a:pt x="181594" y="77128"/>
                </a:lnTo>
                <a:lnTo>
                  <a:pt x="157924" y="42100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154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5364"/>
                </a:lnTo>
                <a:lnTo>
                  <a:pt x="205740" y="287845"/>
                </a:lnTo>
                <a:lnTo>
                  <a:pt x="188547" y="314015"/>
                </a:lnTo>
                <a:lnTo>
                  <a:pt x="18515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682"/>
                </a:lnTo>
                <a:lnTo>
                  <a:pt x="9067" y="28784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154" y="316992"/>
                </a:lnTo>
                <a:lnTo>
                  <a:pt x="180594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817523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893"/>
                </a:lnTo>
                <a:lnTo>
                  <a:pt x="167506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7506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74426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62749" y="2639290"/>
            <a:ext cx="97675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26848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4648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62552" y="2595648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747509" y="2600844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90441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2837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09360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7404" y="129373"/>
                </a:lnTo>
                <a:lnTo>
                  <a:pt x="187378" y="116228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6289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197436" y="2600844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5433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3306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71802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812578" y="2595649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995458" y="2595649"/>
            <a:ext cx="72736" cy="166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09313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34" y="65079"/>
                </a:lnTo>
                <a:lnTo>
                  <a:pt x="32194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389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055" y="207645"/>
                </a:lnTo>
                <a:lnTo>
                  <a:pt x="99726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6065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28" y="314015"/>
                </a:lnTo>
                <a:lnTo>
                  <a:pt x="186065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065" y="316992"/>
                </a:lnTo>
                <a:lnTo>
                  <a:pt x="181546" y="320992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280168" y="2595649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44538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54409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730096" y="2537460"/>
            <a:ext cx="94557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5869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94830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9016885" y="2595649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9191452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60055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9380566" y="2600844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953746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625792" y="2639290"/>
            <a:ext cx="97675" cy="1496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2482041" y="3267941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2657648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28405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027564" y="3262745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19278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288376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6398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728951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63785" y="3262745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5601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4562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209010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40436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667250" y="3306387"/>
            <a:ext cx="50915" cy="1465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86883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6883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141076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915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915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75909" y="3262745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569181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58790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2217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58483" y="207264"/>
                </a:lnTo>
                <a:lnTo>
                  <a:pt x="65460" y="212407"/>
                </a:lnTo>
                <a:lnTo>
                  <a:pt x="73152" y="216408"/>
                </a:lnTo>
                <a:lnTo>
                  <a:pt x="80581" y="220408"/>
                </a:lnTo>
                <a:lnTo>
                  <a:pt x="89154" y="223266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81752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97442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80414" y="3306387"/>
            <a:ext cx="49876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6848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464878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331"/>
                </a:lnTo>
                <a:lnTo>
                  <a:pt x="30289" y="349758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7076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46" y="241887"/>
                </a:lnTo>
                <a:lnTo>
                  <a:pt x="41409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562552" y="3262745"/>
            <a:ext cx="149629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747509" y="3267941"/>
            <a:ext cx="127808" cy="1652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0441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0936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4404" y="160020"/>
                </a:lnTo>
                <a:lnTo>
                  <a:pt x="187404" y="128516"/>
                </a:lnTo>
                <a:lnTo>
                  <a:pt x="187395" y="115347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5717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97436" y="3267941"/>
            <a:ext cx="127808" cy="1652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35433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5330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71802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812578" y="3262745"/>
            <a:ext cx="151707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995458" y="3262745"/>
            <a:ext cx="72736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9313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34" y="65079"/>
                </a:lnTo>
                <a:lnTo>
                  <a:pt x="32194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055" y="207264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489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28" y="312515"/>
                </a:lnTo>
                <a:lnTo>
                  <a:pt x="184489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489" y="316992"/>
                </a:lnTo>
                <a:lnTo>
                  <a:pt x="181546" y="319659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80168" y="3262745"/>
            <a:ext cx="144434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45385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4409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722" y="183308"/>
                </a:lnTo>
                <a:lnTo>
                  <a:pt x="58531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730096" y="3204556"/>
            <a:ext cx="94557" cy="893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95869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94830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6885" y="3262745"/>
            <a:ext cx="127808" cy="1662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91452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380566" y="3267941"/>
            <a:ext cx="127808" cy="1652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5374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9643456" y="3306387"/>
            <a:ext cx="49876" cy="1465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2482041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2657648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284060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3027564" y="3929841"/>
            <a:ext cx="151707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319278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3288376" y="3929841"/>
            <a:ext cx="144434" cy="1704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34639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3728951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3963785" y="3929841"/>
            <a:ext cx="144434" cy="17041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15601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14562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20901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44043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45612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4651663" y="3973483"/>
            <a:ext cx="97675" cy="1465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486883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486883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14107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508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508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5375909" y="3929841"/>
            <a:ext cx="144434" cy="1704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556918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555879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5622175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285" y="110894"/>
                </a:lnTo>
                <a:lnTo>
                  <a:pt x="8310" y="63769"/>
                </a:lnTo>
                <a:lnTo>
                  <a:pt x="31551" y="27360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6116" y="21336"/>
                </a:lnTo>
                <a:lnTo>
                  <a:pt x="16992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92583" y="25717"/>
                </a:lnTo>
                <a:lnTo>
                  <a:pt x="84867" y="27598"/>
                </a:lnTo>
                <a:lnTo>
                  <a:pt x="77724" y="30480"/>
                </a:lnTo>
                <a:lnTo>
                  <a:pt x="70246" y="33337"/>
                </a:lnTo>
                <a:lnTo>
                  <a:pt x="41719" y="61531"/>
                </a:lnTo>
                <a:lnTo>
                  <a:pt x="35052" y="77724"/>
                </a:lnTo>
                <a:lnTo>
                  <a:pt x="32151" y="86367"/>
                </a:lnTo>
                <a:lnTo>
                  <a:pt x="30289" y="95821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610" y="224980"/>
                </a:lnTo>
                <a:lnTo>
                  <a:pt x="127063" y="223266"/>
                </a:lnTo>
                <a:lnTo>
                  <a:pt x="163401" y="201620"/>
                </a:lnTo>
                <a:lnTo>
                  <a:pt x="184404" y="163068"/>
                </a:lnTo>
                <a:lnTo>
                  <a:pt x="190422" y="123444"/>
                </a:lnTo>
                <a:lnTo>
                  <a:pt x="189976" y="114704"/>
                </a:lnTo>
                <a:lnTo>
                  <a:pt x="181594" y="76485"/>
                </a:lnTo>
                <a:lnTo>
                  <a:pt x="157924" y="40957"/>
                </a:lnTo>
                <a:lnTo>
                  <a:pt x="118824" y="24717"/>
                </a:lnTo>
                <a:lnTo>
                  <a:pt x="109728" y="24384"/>
                </a:lnTo>
                <a:lnTo>
                  <a:pt x="16992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417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3840"/>
                </a:lnTo>
                <a:lnTo>
                  <a:pt x="205740" y="286893"/>
                </a:lnTo>
                <a:lnTo>
                  <a:pt x="188547" y="312491"/>
                </a:lnTo>
                <a:lnTo>
                  <a:pt x="183417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50" y="312801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0896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417" y="316992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5817523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7421" y="118086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5974426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4676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063788" y="3973483"/>
            <a:ext cx="97675" cy="1465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26848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464878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1765"/>
                </a:lnTo>
                <a:lnTo>
                  <a:pt x="44196" y="374904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46" y="241673"/>
                </a:lnTo>
                <a:lnTo>
                  <a:pt x="41409" y="297156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6562552" y="3929842"/>
            <a:ext cx="149629" cy="17041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6747509" y="3935038"/>
            <a:ext cx="127808" cy="1652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690441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59436" y="67056"/>
                </a:moveTo>
                <a:lnTo>
                  <a:pt x="32004" y="67056"/>
                </a:lnTo>
                <a:lnTo>
                  <a:pt x="32004" y="0"/>
                </a:lnTo>
                <a:lnTo>
                  <a:pt x="59436" y="0"/>
                </a:lnTo>
                <a:lnTo>
                  <a:pt x="59436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0772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5242" y="283845"/>
                </a:lnTo>
                <a:lnTo>
                  <a:pt x="32004" y="262128"/>
                </a:lnTo>
                <a:lnTo>
                  <a:pt x="32004" y="89916"/>
                </a:lnTo>
                <a:lnTo>
                  <a:pt x="59436" y="89916"/>
                </a:lnTo>
                <a:lnTo>
                  <a:pt x="59436" y="257556"/>
                </a:lnTo>
                <a:lnTo>
                  <a:pt x="60960" y="262128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0772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6868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009360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7404" y="128492"/>
                </a:lnTo>
                <a:lnTo>
                  <a:pt x="187378" y="114704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356" y="219551"/>
                </a:lnTo>
                <a:lnTo>
                  <a:pt x="176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875" y="225552"/>
                </a:lnTo>
                <a:lnTo>
                  <a:pt x="175641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197436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735433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753306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771802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7812578" y="3929841"/>
            <a:ext cx="151707" cy="1704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7995458" y="3929841"/>
            <a:ext cx="72736" cy="16625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093133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34" y="63769"/>
                </a:lnTo>
                <a:lnTo>
                  <a:pt x="32194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7338"/>
                </a:lnTo>
                <a:lnTo>
                  <a:pt x="53340" y="48768"/>
                </a:lnTo>
                <a:lnTo>
                  <a:pt x="47910" y="54792"/>
                </a:lnTo>
                <a:lnTo>
                  <a:pt x="30861" y="95821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055" y="206121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70" y="242863"/>
                </a:lnTo>
                <a:lnTo>
                  <a:pt x="130873" y="246697"/>
                </a:lnTo>
                <a:lnTo>
                  <a:pt x="118991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344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28" y="312491"/>
                </a:lnTo>
                <a:lnTo>
                  <a:pt x="18434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344" y="316992"/>
                </a:lnTo>
                <a:lnTo>
                  <a:pt x="181546" y="319468"/>
                </a:lnTo>
                <a:lnTo>
                  <a:pt x="137731" y="338899"/>
                </a:lnTo>
                <a:lnTo>
                  <a:pt x="122991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280168" y="3929841"/>
            <a:ext cx="144434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44538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544098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722" y="182022"/>
                </a:lnTo>
                <a:lnTo>
                  <a:pt x="58531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7369" y="166639"/>
                </a:lnTo>
                <a:lnTo>
                  <a:pt x="99250" y="181737"/>
                </a:lnTo>
                <a:lnTo>
                  <a:pt x="100274" y="197405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273"/>
                </a:lnTo>
                <a:lnTo>
                  <a:pt x="80772" y="326136"/>
                </a:lnTo>
                <a:lnTo>
                  <a:pt x="62984" y="363212"/>
                </a:lnTo>
                <a:lnTo>
                  <a:pt x="40195" y="400050"/>
                </a:lnTo>
                <a:lnTo>
                  <a:pt x="31742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730096" y="3871652"/>
            <a:ext cx="94557" cy="883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895869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894830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16885" y="3929842"/>
            <a:ext cx="127808" cy="16625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91452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80566" y="3935038"/>
            <a:ext cx="127808" cy="16521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3746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626830" y="3973483"/>
            <a:ext cx="97675" cy="1465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534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8990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7391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6086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2608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72063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9736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6121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8931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57892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4231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8376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945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2886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30213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30213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84767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4142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35485" y="259564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19404" y="2600844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76307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82294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0370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2727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10599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9095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85511" y="2595649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568391" y="2595649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6606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8684" y="7620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853102" y="2595649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01831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117031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303029" y="2537460"/>
            <a:ext cx="93518" cy="893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3162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52123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8779" y="259564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6438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19" y="221694"/>
                </a:lnTo>
                <a:lnTo>
                  <a:pt x="89535" y="224028"/>
                </a:lnTo>
                <a:lnTo>
                  <a:pt x="97821" y="225218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953500" y="2600844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09364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9198757" y="2639290"/>
            <a:ext cx="97642" cy="1496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863388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03795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2193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08910" y="3262745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741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668683" y="3262745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8453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10925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3736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52697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59035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8570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9426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048596" y="3306387"/>
            <a:ext cx="49876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250180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250180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2969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63672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893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89765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7439" y="3262745"/>
            <a:ext cx="149629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71359" y="3267941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8261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424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36576" y="35052"/>
                </a:lnTo>
                <a:lnTo>
                  <a:pt x="44267" y="28884"/>
                </a:lnTo>
                <a:lnTo>
                  <a:pt x="50292" y="22860"/>
                </a:lnTo>
                <a:lnTo>
                  <a:pt x="56388" y="18288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6916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56" y="173450"/>
                </a:lnTo>
                <a:lnTo>
                  <a:pt x="5610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09" y="205740"/>
                </a:lnTo>
                <a:lnTo>
                  <a:pt x="59055" y="208407"/>
                </a:lnTo>
                <a:lnTo>
                  <a:pt x="65674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5826" y="247459"/>
                </a:lnTo>
                <a:lnTo>
                  <a:pt x="123753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22325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92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5795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42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37466" y="3262745"/>
            <a:ext cx="151707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20346" y="3262745"/>
            <a:ext cx="71697" cy="1662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1802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512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05056" y="3262745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7027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67947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354984" y="3204556"/>
            <a:ext cx="93518" cy="893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8358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7319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40734" y="3262745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1634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04416" y="3267941"/>
            <a:ext cx="127808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61319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267305" y="3306387"/>
            <a:ext cx="50915" cy="1465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2915343" y="3935038"/>
            <a:ext cx="127808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308990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7390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60865" y="3929841"/>
            <a:ext cx="151707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62608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720637" y="3929841"/>
            <a:ext cx="144434" cy="1704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38973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4161212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58931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7892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642312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8376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9945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083925" y="3973483"/>
            <a:ext cx="97675" cy="1465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5302134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5302134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5584767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584142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03781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135485" y="3929842"/>
            <a:ext cx="149629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6319404" y="3935038"/>
            <a:ext cx="127808" cy="1652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6476307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6582294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801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043" y="24384"/>
                </a:lnTo>
                <a:lnTo>
                  <a:pt x="106680" y="24384"/>
                </a:lnTo>
                <a:lnTo>
                  <a:pt x="97559" y="24717"/>
                </a:lnTo>
                <a:lnTo>
                  <a:pt x="58293" y="40957"/>
                </a:lnTo>
                <a:lnTo>
                  <a:pt x="52339" y="46791"/>
                </a:lnTo>
                <a:lnTo>
                  <a:pt x="5080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801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760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41" y="69127"/>
                </a:lnTo>
                <a:lnTo>
                  <a:pt x="163068" y="48768"/>
                </a:lnTo>
                <a:lnTo>
                  <a:pt x="157972" y="42481"/>
                </a:lnTo>
                <a:lnTo>
                  <a:pt x="122682" y="25717"/>
                </a:lnTo>
                <a:lnTo>
                  <a:pt x="106680" y="24384"/>
                </a:lnTo>
                <a:lnTo>
                  <a:pt x="181043" y="24384"/>
                </a:lnTo>
                <a:lnTo>
                  <a:pt x="206573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60" y="135993"/>
                </a:lnTo>
                <a:lnTo>
                  <a:pt x="205716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7600" y="205740"/>
                </a:lnTo>
                <a:lnTo>
                  <a:pt x="59245" y="207454"/>
                </a:lnTo>
                <a:lnTo>
                  <a:pt x="65698" y="212431"/>
                </a:lnTo>
                <a:lnTo>
                  <a:pt x="80533" y="220408"/>
                </a:lnTo>
                <a:lnTo>
                  <a:pt x="88773" y="223266"/>
                </a:lnTo>
                <a:lnTo>
                  <a:pt x="97583" y="224980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6770370" y="3935038"/>
            <a:ext cx="127808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692727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10599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29095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385511" y="3929841"/>
            <a:ext cx="151707" cy="17041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568391" y="3929841"/>
            <a:ext cx="71697" cy="1662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766606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8684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7297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7853102" y="3929841"/>
            <a:ext cx="144434" cy="1704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01831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117031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03029" y="3871652"/>
            <a:ext cx="93518" cy="883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3162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2123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88779" y="3929842"/>
            <a:ext cx="127808" cy="1662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6438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588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588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1819" y="220408"/>
                </a:lnTo>
                <a:lnTo>
                  <a:pt x="89535" y="223266"/>
                </a:lnTo>
                <a:lnTo>
                  <a:pt x="97821" y="224980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953500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9109364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9199764" y="3973483"/>
            <a:ext cx="97675" cy="1465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967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44527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28159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1623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98145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07600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25273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51658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75141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4468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3429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96641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9303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34993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3825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5750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750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0136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19679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392141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90933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062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93558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030143" y="2595649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13023" y="2595649"/>
            <a:ext cx="71697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1069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7160" y="7620"/>
                </a:lnTo>
                <a:lnTo>
                  <a:pt x="146304" y="10668"/>
                </a:lnTo>
                <a:lnTo>
                  <a:pt x="152400" y="13716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6642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497733" y="2595649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6294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61662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947660" y="25374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76259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16586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233410" y="2595649"/>
            <a:ext cx="127808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90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12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123" y="205740"/>
                </a:lnTo>
                <a:lnTo>
                  <a:pt x="60388" y="208978"/>
                </a:lnTo>
                <a:lnTo>
                  <a:pt x="66555" y="213955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598130" y="2600844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5399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43421" y="2639290"/>
            <a:ext cx="97610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17718" y="3267941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39332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57620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764280" y="326274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92949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024053" y="3262745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2007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46462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699462" y="3262745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2732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8234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94468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4107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9797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0396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605548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605548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88402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9209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4874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44096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42809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69" y="42862"/>
                </a:lnTo>
                <a:lnTo>
                  <a:pt x="40790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8201" y="302514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590" y="321468"/>
                </a:lnTo>
                <a:lnTo>
                  <a:pt x="139446" y="325755"/>
                </a:lnTo>
                <a:lnTo>
                  <a:pt x="125158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5354" y="277558"/>
                </a:lnTo>
                <a:lnTo>
                  <a:pt x="182308" y="237363"/>
                </a:lnTo>
                <a:lnTo>
                  <a:pt x="185928" y="213360"/>
                </a:lnTo>
                <a:lnTo>
                  <a:pt x="187690" y="200810"/>
                </a:lnTo>
                <a:lnTo>
                  <a:pt x="188595" y="188404"/>
                </a:lnTo>
                <a:lnTo>
                  <a:pt x="188928" y="176283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261" y="100512"/>
                </a:lnTo>
                <a:lnTo>
                  <a:pt x="170140" y="58864"/>
                </a:lnTo>
                <a:lnTo>
                  <a:pt x="141422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80258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98754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082097" y="3262745"/>
            <a:ext cx="151707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64977" y="3262745"/>
            <a:ext cx="71697" cy="1662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62652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49688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71490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81257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999615" y="3204556"/>
            <a:ext cx="93518" cy="893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22821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217823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285365" y="3262745"/>
            <a:ext cx="127808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46097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649046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805950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911937" y="3306387"/>
            <a:ext cx="50915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269673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4527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6281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816235" y="3929841"/>
            <a:ext cx="151707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98145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076007" y="3929841"/>
            <a:ext cx="144434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252728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1658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751416" y="3929841"/>
            <a:ext cx="144434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94468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93429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996641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39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519303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534993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5439294" y="3973483"/>
            <a:ext cx="97675" cy="1465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65750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65750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94013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19679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392141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0388" y="398907"/>
                </a:lnTo>
                <a:lnTo>
                  <a:pt x="52220" y="386619"/>
                </a:lnTo>
                <a:lnTo>
                  <a:pt x="30861" y="349758"/>
                </a:lnTo>
                <a:lnTo>
                  <a:pt x="15525" y="311777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3645"/>
                </a:lnTo>
                <a:lnTo>
                  <a:pt x="72009" y="48577"/>
                </a:lnTo>
                <a:lnTo>
                  <a:pt x="50292" y="100584"/>
                </a:lnTo>
                <a:lnTo>
                  <a:pt x="35242" y="156400"/>
                </a:lnTo>
                <a:lnTo>
                  <a:pt x="30480" y="213360"/>
                </a:lnTo>
                <a:lnTo>
                  <a:pt x="31861" y="241673"/>
                </a:lnTo>
                <a:lnTo>
                  <a:pt x="42052" y="297156"/>
                </a:lnTo>
                <a:lnTo>
                  <a:pt x="60507" y="350615"/>
                </a:lnTo>
                <a:lnTo>
                  <a:pt x="86082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6490935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202931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675062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693558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030143" y="3929841"/>
            <a:ext cx="151707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213023" y="3929841"/>
            <a:ext cx="71697" cy="166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31069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7160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659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497733" y="3929841"/>
            <a:ext cx="144434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66294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61662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7660" y="3871652"/>
            <a:ext cx="93518" cy="8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76259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65868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233410" y="3929842"/>
            <a:ext cx="127808" cy="1662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4090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66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660" y="205740"/>
                </a:lnTo>
                <a:lnTo>
                  <a:pt x="60388" y="207454"/>
                </a:lnTo>
                <a:lnTo>
                  <a:pt x="66555" y="212431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598130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75399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844395" y="3973483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75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76531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94932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3627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01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77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662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7145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6472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25433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1772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13069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6997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5829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754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7754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60176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683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71322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812005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7066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87837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40583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27620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5518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844789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13370" y="2595649"/>
            <a:ext cx="127808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08897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277052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43395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522277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538797" y="3267941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71336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89734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84319" y="326274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4953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2079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8466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019502" y="326274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21277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0238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65766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6111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61801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24005" y="3306387"/>
            <a:ext cx="49876" cy="1465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2558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2558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05105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31213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56878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765174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863920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156" y="329184"/>
                </a:moveTo>
                <a:lnTo>
                  <a:pt x="65293" y="321468"/>
                </a:lnTo>
                <a:lnTo>
                  <a:pt x="26931" y="291036"/>
                </a:lnTo>
                <a:lnTo>
                  <a:pt x="10429" y="255460"/>
                </a:lnTo>
                <a:lnTo>
                  <a:pt x="2524" y="211955"/>
                </a:lnTo>
                <a:lnTo>
                  <a:pt x="6" y="167640"/>
                </a:lnTo>
                <a:lnTo>
                  <a:pt x="0" y="148851"/>
                </a:lnTo>
                <a:lnTo>
                  <a:pt x="333" y="133540"/>
                </a:lnTo>
                <a:lnTo>
                  <a:pt x="5619" y="89320"/>
                </a:lnTo>
                <a:lnTo>
                  <a:pt x="19764" y="51816"/>
                </a:lnTo>
                <a:lnTo>
                  <a:pt x="51768" y="13716"/>
                </a:lnTo>
                <a:lnTo>
                  <a:pt x="91844" y="857"/>
                </a:lnTo>
                <a:lnTo>
                  <a:pt x="108156" y="0"/>
                </a:lnTo>
                <a:lnTo>
                  <a:pt x="120157" y="547"/>
                </a:lnTo>
                <a:lnTo>
                  <a:pt x="157924" y="11334"/>
                </a:lnTo>
                <a:lnTo>
                  <a:pt x="177845" y="24384"/>
                </a:lnTo>
                <a:lnTo>
                  <a:pt x="108156" y="24384"/>
                </a:lnTo>
                <a:lnTo>
                  <a:pt x="96178" y="25217"/>
                </a:lnTo>
                <a:lnTo>
                  <a:pt x="61079" y="42862"/>
                </a:lnTo>
                <a:lnTo>
                  <a:pt x="39885" y="79152"/>
                </a:lnTo>
                <a:lnTo>
                  <a:pt x="30194" y="127777"/>
                </a:lnTo>
                <a:lnTo>
                  <a:pt x="29032" y="151137"/>
                </a:lnTo>
                <a:lnTo>
                  <a:pt x="29092" y="188404"/>
                </a:lnTo>
                <a:lnTo>
                  <a:pt x="34528" y="236053"/>
                </a:lnTo>
                <a:lnTo>
                  <a:pt x="50553" y="275296"/>
                </a:lnTo>
                <a:lnTo>
                  <a:pt x="87391" y="302514"/>
                </a:lnTo>
                <a:lnTo>
                  <a:pt x="108156" y="304800"/>
                </a:lnTo>
                <a:lnTo>
                  <a:pt x="176534" y="304800"/>
                </a:lnTo>
                <a:lnTo>
                  <a:pt x="172759" y="308276"/>
                </a:lnTo>
                <a:lnTo>
                  <a:pt x="163020" y="315468"/>
                </a:lnTo>
                <a:lnTo>
                  <a:pt x="151876" y="321468"/>
                </a:lnTo>
                <a:lnTo>
                  <a:pt x="139017" y="325755"/>
                </a:lnTo>
                <a:lnTo>
                  <a:pt x="124444" y="328326"/>
                </a:lnTo>
                <a:lnTo>
                  <a:pt x="108156" y="329184"/>
                </a:lnTo>
                <a:close/>
              </a:path>
              <a:path w="218440" h="329564">
                <a:moveTo>
                  <a:pt x="176534" y="304800"/>
                </a:moveTo>
                <a:lnTo>
                  <a:pt x="108156" y="304800"/>
                </a:lnTo>
                <a:lnTo>
                  <a:pt x="121038" y="303966"/>
                </a:lnTo>
                <a:lnTo>
                  <a:pt x="132349" y="301561"/>
                </a:lnTo>
                <a:lnTo>
                  <a:pt x="164734" y="277558"/>
                </a:lnTo>
                <a:lnTo>
                  <a:pt x="181689" y="237363"/>
                </a:lnTo>
                <a:lnTo>
                  <a:pt x="187975" y="188404"/>
                </a:lnTo>
                <a:lnTo>
                  <a:pt x="188928" y="164592"/>
                </a:lnTo>
                <a:lnTo>
                  <a:pt x="188666" y="151137"/>
                </a:lnTo>
                <a:lnTo>
                  <a:pt x="185880" y="112776"/>
                </a:lnTo>
                <a:lnTo>
                  <a:pt x="173688" y="68580"/>
                </a:lnTo>
                <a:lnTo>
                  <a:pt x="149304" y="36576"/>
                </a:lnTo>
                <a:lnTo>
                  <a:pt x="108156" y="24384"/>
                </a:lnTo>
                <a:lnTo>
                  <a:pt x="177845" y="24384"/>
                </a:lnTo>
                <a:lnTo>
                  <a:pt x="202120" y="63769"/>
                </a:lnTo>
                <a:lnTo>
                  <a:pt x="213883" y="108966"/>
                </a:lnTo>
                <a:lnTo>
                  <a:pt x="216601" y="138112"/>
                </a:lnTo>
                <a:lnTo>
                  <a:pt x="217646" y="157591"/>
                </a:lnTo>
                <a:lnTo>
                  <a:pt x="216741" y="198691"/>
                </a:lnTo>
                <a:lnTo>
                  <a:pt x="210478" y="242911"/>
                </a:lnTo>
                <a:lnTo>
                  <a:pt x="196548" y="280416"/>
                </a:lnTo>
                <a:lnTo>
                  <a:pt x="181498" y="300228"/>
                </a:lnTo>
                <a:lnTo>
                  <a:pt x="1765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2262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38752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103"/>
                </a:lnTo>
                <a:lnTo>
                  <a:pt x="26146" y="61864"/>
                </a:lnTo>
                <a:lnTo>
                  <a:pt x="33528" y="60959"/>
                </a:lnTo>
                <a:lnTo>
                  <a:pt x="69913" y="43814"/>
                </a:lnTo>
                <a:lnTo>
                  <a:pt x="87606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49253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678536" y="3204556"/>
            <a:ext cx="94557" cy="893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0713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9674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965325" y="3262745"/>
            <a:ext cx="127808" cy="166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14093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52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20" y="205740"/>
                </a:lnTo>
                <a:lnTo>
                  <a:pt x="59245" y="208407"/>
                </a:lnTo>
                <a:lnTo>
                  <a:pt x="65698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29006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85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9189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0751" y="3935038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76531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94931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36274" y="3929841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30149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57276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83662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071456" y="3929841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6472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25433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531772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5513069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66997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759334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97754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97754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626017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651683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1322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81200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6" y="329184"/>
                </a:moveTo>
                <a:lnTo>
                  <a:pt x="65233" y="321468"/>
                </a:lnTo>
                <a:lnTo>
                  <a:pt x="27514" y="289750"/>
                </a:lnTo>
                <a:lnTo>
                  <a:pt x="10560" y="254698"/>
                </a:lnTo>
                <a:lnTo>
                  <a:pt x="2463" y="211931"/>
                </a:lnTo>
                <a:lnTo>
                  <a:pt x="0" y="156948"/>
                </a:lnTo>
                <a:lnTo>
                  <a:pt x="154" y="148209"/>
                </a:lnTo>
                <a:lnTo>
                  <a:pt x="2940" y="103632"/>
                </a:lnTo>
                <a:lnTo>
                  <a:pt x="14298" y="62912"/>
                </a:lnTo>
                <a:lnTo>
                  <a:pt x="33420" y="29718"/>
                </a:lnTo>
                <a:lnTo>
                  <a:pt x="77044" y="3429"/>
                </a:lnTo>
                <a:lnTo>
                  <a:pt x="108096" y="0"/>
                </a:lnTo>
                <a:lnTo>
                  <a:pt x="120097" y="309"/>
                </a:lnTo>
                <a:lnTo>
                  <a:pt x="157864" y="10048"/>
                </a:lnTo>
                <a:lnTo>
                  <a:pt x="177867" y="24384"/>
                </a:lnTo>
                <a:lnTo>
                  <a:pt x="108096" y="24384"/>
                </a:lnTo>
                <a:lnTo>
                  <a:pt x="96118" y="25003"/>
                </a:lnTo>
                <a:lnTo>
                  <a:pt x="61018" y="42862"/>
                </a:lnTo>
                <a:lnTo>
                  <a:pt x="39825" y="79152"/>
                </a:lnTo>
                <a:lnTo>
                  <a:pt x="30133" y="127111"/>
                </a:lnTo>
                <a:lnTo>
                  <a:pt x="28848" y="166116"/>
                </a:lnTo>
                <a:lnTo>
                  <a:pt x="29133" y="182094"/>
                </a:lnTo>
                <a:lnTo>
                  <a:pt x="31896" y="224028"/>
                </a:lnTo>
                <a:lnTo>
                  <a:pt x="45612" y="266700"/>
                </a:lnTo>
                <a:lnTo>
                  <a:pt x="78306" y="299013"/>
                </a:lnTo>
                <a:lnTo>
                  <a:pt x="108096" y="304800"/>
                </a:lnTo>
                <a:lnTo>
                  <a:pt x="176091" y="304800"/>
                </a:lnTo>
                <a:lnTo>
                  <a:pt x="172699" y="308062"/>
                </a:lnTo>
                <a:lnTo>
                  <a:pt x="162960" y="315468"/>
                </a:lnTo>
                <a:lnTo>
                  <a:pt x="151815" y="321468"/>
                </a:lnTo>
                <a:lnTo>
                  <a:pt x="138957" y="325755"/>
                </a:lnTo>
                <a:lnTo>
                  <a:pt x="124383" y="328326"/>
                </a:lnTo>
                <a:lnTo>
                  <a:pt x="108096" y="329184"/>
                </a:lnTo>
                <a:close/>
              </a:path>
              <a:path w="218440" h="329564">
                <a:moveTo>
                  <a:pt x="176091" y="304800"/>
                </a:moveTo>
                <a:lnTo>
                  <a:pt x="108096" y="304800"/>
                </a:lnTo>
                <a:lnTo>
                  <a:pt x="120978" y="303942"/>
                </a:lnTo>
                <a:lnTo>
                  <a:pt x="132289" y="301371"/>
                </a:lnTo>
                <a:lnTo>
                  <a:pt x="164674" y="276796"/>
                </a:lnTo>
                <a:lnTo>
                  <a:pt x="181629" y="237363"/>
                </a:lnTo>
                <a:lnTo>
                  <a:pt x="187915" y="188214"/>
                </a:lnTo>
                <a:lnTo>
                  <a:pt x="188868" y="163068"/>
                </a:lnTo>
                <a:lnTo>
                  <a:pt x="188606" y="150495"/>
                </a:lnTo>
                <a:lnTo>
                  <a:pt x="183486" y="100488"/>
                </a:lnTo>
                <a:lnTo>
                  <a:pt x="168746" y="58197"/>
                </a:lnTo>
                <a:lnTo>
                  <a:pt x="140671" y="30170"/>
                </a:lnTo>
                <a:lnTo>
                  <a:pt x="108096" y="24384"/>
                </a:lnTo>
                <a:lnTo>
                  <a:pt x="177867" y="24384"/>
                </a:lnTo>
                <a:lnTo>
                  <a:pt x="202703" y="63126"/>
                </a:lnTo>
                <a:lnTo>
                  <a:pt x="213823" y="108394"/>
                </a:lnTo>
                <a:lnTo>
                  <a:pt x="216538" y="138041"/>
                </a:lnTo>
                <a:lnTo>
                  <a:pt x="217586" y="156948"/>
                </a:lnTo>
                <a:lnTo>
                  <a:pt x="216681" y="197929"/>
                </a:lnTo>
                <a:lnTo>
                  <a:pt x="210418" y="242268"/>
                </a:lnTo>
                <a:lnTo>
                  <a:pt x="196488" y="280416"/>
                </a:lnTo>
                <a:lnTo>
                  <a:pt x="181438" y="299656"/>
                </a:lnTo>
                <a:lnTo>
                  <a:pt x="176091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07066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87837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3365" y="48077"/>
                </a:lnTo>
                <a:lnTo>
                  <a:pt x="86082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440583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27620" y="3871652"/>
            <a:ext cx="93518" cy="883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55180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844789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913370" y="3929842"/>
            <a:ext cx="127808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08897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323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8277052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843395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523316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247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7704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6105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48001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1321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0777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8450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48349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8318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7645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6606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2944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24796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8170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70023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8927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8927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71904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2855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24947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23733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382395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5995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23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939347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1710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50524" y="3267941"/>
            <a:ext cx="127808" cy="16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2509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9071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96047" y="326274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655820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83252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6394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31228" y="3262745"/>
            <a:ext cx="144434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2450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14108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7749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772842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929745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035732" y="3306387"/>
            <a:ext cx="49876" cy="14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23731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51683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62385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880514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076901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175648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156" y="329184"/>
                </a:moveTo>
                <a:lnTo>
                  <a:pt x="65293" y="321468"/>
                </a:lnTo>
                <a:lnTo>
                  <a:pt x="26931" y="291036"/>
                </a:lnTo>
                <a:lnTo>
                  <a:pt x="10429" y="255460"/>
                </a:lnTo>
                <a:lnTo>
                  <a:pt x="2524" y="211955"/>
                </a:lnTo>
                <a:lnTo>
                  <a:pt x="6" y="167640"/>
                </a:lnTo>
                <a:lnTo>
                  <a:pt x="0" y="148851"/>
                </a:lnTo>
                <a:lnTo>
                  <a:pt x="333" y="133540"/>
                </a:lnTo>
                <a:lnTo>
                  <a:pt x="5619" y="89320"/>
                </a:lnTo>
                <a:lnTo>
                  <a:pt x="19764" y="51816"/>
                </a:lnTo>
                <a:lnTo>
                  <a:pt x="51768" y="13716"/>
                </a:lnTo>
                <a:lnTo>
                  <a:pt x="91844" y="857"/>
                </a:lnTo>
                <a:lnTo>
                  <a:pt x="108156" y="0"/>
                </a:lnTo>
                <a:lnTo>
                  <a:pt x="120157" y="547"/>
                </a:lnTo>
                <a:lnTo>
                  <a:pt x="157924" y="11334"/>
                </a:lnTo>
                <a:lnTo>
                  <a:pt x="177845" y="24384"/>
                </a:lnTo>
                <a:lnTo>
                  <a:pt x="108156" y="24384"/>
                </a:lnTo>
                <a:lnTo>
                  <a:pt x="96178" y="25217"/>
                </a:lnTo>
                <a:lnTo>
                  <a:pt x="61079" y="42862"/>
                </a:lnTo>
                <a:lnTo>
                  <a:pt x="39885" y="79152"/>
                </a:lnTo>
                <a:lnTo>
                  <a:pt x="30194" y="127777"/>
                </a:lnTo>
                <a:lnTo>
                  <a:pt x="29032" y="151137"/>
                </a:lnTo>
                <a:lnTo>
                  <a:pt x="29092" y="188404"/>
                </a:lnTo>
                <a:lnTo>
                  <a:pt x="34528" y="236053"/>
                </a:lnTo>
                <a:lnTo>
                  <a:pt x="50553" y="275296"/>
                </a:lnTo>
                <a:lnTo>
                  <a:pt x="87391" y="302514"/>
                </a:lnTo>
                <a:lnTo>
                  <a:pt x="108156" y="304800"/>
                </a:lnTo>
                <a:lnTo>
                  <a:pt x="176534" y="304800"/>
                </a:lnTo>
                <a:lnTo>
                  <a:pt x="172759" y="308276"/>
                </a:lnTo>
                <a:lnTo>
                  <a:pt x="163020" y="315468"/>
                </a:lnTo>
                <a:lnTo>
                  <a:pt x="151876" y="321468"/>
                </a:lnTo>
                <a:lnTo>
                  <a:pt x="139017" y="325755"/>
                </a:lnTo>
                <a:lnTo>
                  <a:pt x="124444" y="328326"/>
                </a:lnTo>
                <a:lnTo>
                  <a:pt x="108156" y="329184"/>
                </a:lnTo>
                <a:close/>
              </a:path>
              <a:path w="218440" h="329564">
                <a:moveTo>
                  <a:pt x="176534" y="304800"/>
                </a:moveTo>
                <a:lnTo>
                  <a:pt x="108156" y="304800"/>
                </a:lnTo>
                <a:lnTo>
                  <a:pt x="121038" y="303966"/>
                </a:lnTo>
                <a:lnTo>
                  <a:pt x="132349" y="301561"/>
                </a:lnTo>
                <a:lnTo>
                  <a:pt x="164734" y="277558"/>
                </a:lnTo>
                <a:lnTo>
                  <a:pt x="181689" y="237363"/>
                </a:lnTo>
                <a:lnTo>
                  <a:pt x="187975" y="188404"/>
                </a:lnTo>
                <a:lnTo>
                  <a:pt x="188928" y="164592"/>
                </a:lnTo>
                <a:lnTo>
                  <a:pt x="188666" y="151137"/>
                </a:lnTo>
                <a:lnTo>
                  <a:pt x="185880" y="112776"/>
                </a:lnTo>
                <a:lnTo>
                  <a:pt x="173688" y="68580"/>
                </a:lnTo>
                <a:lnTo>
                  <a:pt x="149304" y="36576"/>
                </a:lnTo>
                <a:lnTo>
                  <a:pt x="108156" y="24384"/>
                </a:lnTo>
                <a:lnTo>
                  <a:pt x="177845" y="24384"/>
                </a:lnTo>
                <a:lnTo>
                  <a:pt x="202120" y="63769"/>
                </a:lnTo>
                <a:lnTo>
                  <a:pt x="213883" y="108966"/>
                </a:lnTo>
                <a:lnTo>
                  <a:pt x="216601" y="138112"/>
                </a:lnTo>
                <a:lnTo>
                  <a:pt x="217646" y="157591"/>
                </a:lnTo>
                <a:lnTo>
                  <a:pt x="216741" y="198691"/>
                </a:lnTo>
                <a:lnTo>
                  <a:pt x="210478" y="242911"/>
                </a:lnTo>
                <a:lnTo>
                  <a:pt x="196548" y="280416"/>
                </a:lnTo>
                <a:lnTo>
                  <a:pt x="181498" y="300228"/>
                </a:lnTo>
                <a:lnTo>
                  <a:pt x="1765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43434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650480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103"/>
                </a:lnTo>
                <a:lnTo>
                  <a:pt x="26146" y="61864"/>
                </a:lnTo>
                <a:lnTo>
                  <a:pt x="33528" y="60959"/>
                </a:lnTo>
                <a:lnTo>
                  <a:pt x="69913" y="43814"/>
                </a:lnTo>
                <a:lnTo>
                  <a:pt x="87606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804265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90263" y="3204556"/>
            <a:ext cx="94557" cy="89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223019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9151" y="43814"/>
                </a:lnTo>
                <a:lnTo>
                  <a:pt x="86725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902479" y="3935038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704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1041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448001" y="3929841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61321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07774" y="3929841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84496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148349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383183" y="3929841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57645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566063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629448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824796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98170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071061" y="3973483"/>
            <a:ext cx="97675" cy="146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28927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28927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71904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2855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024947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123734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6" y="329184"/>
                </a:moveTo>
                <a:lnTo>
                  <a:pt x="65233" y="321468"/>
                </a:lnTo>
                <a:lnTo>
                  <a:pt x="27514" y="289750"/>
                </a:lnTo>
                <a:lnTo>
                  <a:pt x="10560" y="254698"/>
                </a:lnTo>
                <a:lnTo>
                  <a:pt x="2463" y="211931"/>
                </a:lnTo>
                <a:lnTo>
                  <a:pt x="0" y="156948"/>
                </a:lnTo>
                <a:lnTo>
                  <a:pt x="154" y="148209"/>
                </a:lnTo>
                <a:lnTo>
                  <a:pt x="2940" y="103632"/>
                </a:lnTo>
                <a:lnTo>
                  <a:pt x="14298" y="62912"/>
                </a:lnTo>
                <a:lnTo>
                  <a:pt x="33420" y="29718"/>
                </a:lnTo>
                <a:lnTo>
                  <a:pt x="77044" y="3429"/>
                </a:lnTo>
                <a:lnTo>
                  <a:pt x="108096" y="0"/>
                </a:lnTo>
                <a:lnTo>
                  <a:pt x="120097" y="309"/>
                </a:lnTo>
                <a:lnTo>
                  <a:pt x="157864" y="10048"/>
                </a:lnTo>
                <a:lnTo>
                  <a:pt x="177867" y="24384"/>
                </a:lnTo>
                <a:lnTo>
                  <a:pt x="108096" y="24384"/>
                </a:lnTo>
                <a:lnTo>
                  <a:pt x="96118" y="25003"/>
                </a:lnTo>
                <a:lnTo>
                  <a:pt x="61018" y="42862"/>
                </a:lnTo>
                <a:lnTo>
                  <a:pt x="39825" y="79152"/>
                </a:lnTo>
                <a:lnTo>
                  <a:pt x="30133" y="127111"/>
                </a:lnTo>
                <a:lnTo>
                  <a:pt x="28848" y="166116"/>
                </a:lnTo>
                <a:lnTo>
                  <a:pt x="29133" y="182094"/>
                </a:lnTo>
                <a:lnTo>
                  <a:pt x="31896" y="224028"/>
                </a:lnTo>
                <a:lnTo>
                  <a:pt x="45612" y="266700"/>
                </a:lnTo>
                <a:lnTo>
                  <a:pt x="78306" y="299013"/>
                </a:lnTo>
                <a:lnTo>
                  <a:pt x="108096" y="304800"/>
                </a:lnTo>
                <a:lnTo>
                  <a:pt x="176091" y="304800"/>
                </a:lnTo>
                <a:lnTo>
                  <a:pt x="172699" y="308062"/>
                </a:lnTo>
                <a:lnTo>
                  <a:pt x="162960" y="315468"/>
                </a:lnTo>
                <a:lnTo>
                  <a:pt x="151815" y="321468"/>
                </a:lnTo>
                <a:lnTo>
                  <a:pt x="138957" y="325755"/>
                </a:lnTo>
                <a:lnTo>
                  <a:pt x="124383" y="328326"/>
                </a:lnTo>
                <a:lnTo>
                  <a:pt x="108096" y="329184"/>
                </a:lnTo>
                <a:close/>
              </a:path>
              <a:path w="218440" h="329564">
                <a:moveTo>
                  <a:pt x="176091" y="304800"/>
                </a:moveTo>
                <a:lnTo>
                  <a:pt x="108096" y="304800"/>
                </a:lnTo>
                <a:lnTo>
                  <a:pt x="120978" y="303942"/>
                </a:lnTo>
                <a:lnTo>
                  <a:pt x="132289" y="301371"/>
                </a:lnTo>
                <a:lnTo>
                  <a:pt x="164674" y="276796"/>
                </a:lnTo>
                <a:lnTo>
                  <a:pt x="181629" y="237363"/>
                </a:lnTo>
                <a:lnTo>
                  <a:pt x="187915" y="188214"/>
                </a:lnTo>
                <a:lnTo>
                  <a:pt x="188868" y="163068"/>
                </a:lnTo>
                <a:lnTo>
                  <a:pt x="188606" y="150495"/>
                </a:lnTo>
                <a:lnTo>
                  <a:pt x="183486" y="100488"/>
                </a:lnTo>
                <a:lnTo>
                  <a:pt x="168746" y="58197"/>
                </a:lnTo>
                <a:lnTo>
                  <a:pt x="140671" y="30170"/>
                </a:lnTo>
                <a:lnTo>
                  <a:pt x="108096" y="24384"/>
                </a:lnTo>
                <a:lnTo>
                  <a:pt x="177867" y="24384"/>
                </a:lnTo>
                <a:lnTo>
                  <a:pt x="202703" y="63126"/>
                </a:lnTo>
                <a:lnTo>
                  <a:pt x="213823" y="108394"/>
                </a:lnTo>
                <a:lnTo>
                  <a:pt x="216538" y="138041"/>
                </a:lnTo>
                <a:lnTo>
                  <a:pt x="217586" y="156948"/>
                </a:lnTo>
                <a:lnTo>
                  <a:pt x="216681" y="197929"/>
                </a:lnTo>
                <a:lnTo>
                  <a:pt x="210418" y="242268"/>
                </a:lnTo>
                <a:lnTo>
                  <a:pt x="196488" y="280416"/>
                </a:lnTo>
                <a:lnTo>
                  <a:pt x="181438" y="299656"/>
                </a:lnTo>
                <a:lnTo>
                  <a:pt x="176091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382395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599565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3365" y="48077"/>
                </a:lnTo>
                <a:lnTo>
                  <a:pt x="86082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752310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939347" y="3871652"/>
            <a:ext cx="93518" cy="883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4516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8558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199526" y="54864"/>
                </a:lnTo>
                <a:lnTo>
                  <a:pt x="203574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876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8436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672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855326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02054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15098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9182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55567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79050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77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97338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573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32121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38902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7734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9659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9659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979227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3588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431232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29946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659831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8125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56809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3241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6152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03371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96858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063143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39850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0371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738552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93182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92143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983778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180166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370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443057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64463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64463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92311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03118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28783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483187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581900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711786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8389" y="43814"/>
                </a:lnTo>
                <a:lnTo>
                  <a:pt x="86082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864532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119"/>
                </a:lnTo>
                <a:lnTo>
                  <a:pt x="31956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2024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596591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780595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967547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327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227320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0405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667894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902728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9600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8560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14899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44342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0124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89568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08816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08816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91449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438505" y="2607079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60573" y="268449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438505" y="2693324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666066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370069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544637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728617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915592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08080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175365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35207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615939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850774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04404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03365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097039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292387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44929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555278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756862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756862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036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143404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490460" y="3274175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412528" y="335158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490460" y="3360420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718021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7582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0110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8657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4868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35633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40084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9644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20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937020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7185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6408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5369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79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612428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6933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5876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7690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07690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55378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001" y="83367"/>
                </a:lnTo>
                <a:lnTo>
                  <a:pt x="22288" y="45981"/>
                </a:lnTo>
                <a:lnTo>
                  <a:pt x="49172" y="15287"/>
                </a:lnTo>
                <a:lnTo>
                  <a:pt x="94488" y="1142"/>
                </a:lnTo>
                <a:lnTo>
                  <a:pt x="114300" y="0"/>
                </a:lnTo>
                <a:lnTo>
                  <a:pt x="124086" y="285"/>
                </a:lnTo>
                <a:lnTo>
                  <a:pt x="165925" y="11620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93"/>
                </a:lnTo>
                <a:lnTo>
                  <a:pt x="93345" y="25717"/>
                </a:lnTo>
                <a:lnTo>
                  <a:pt x="86772" y="27598"/>
                </a:lnTo>
                <a:lnTo>
                  <a:pt x="80772" y="30480"/>
                </a:lnTo>
                <a:lnTo>
                  <a:pt x="74199" y="33051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6533"/>
                </a:lnTo>
                <a:lnTo>
                  <a:pt x="188976" y="233172"/>
                </a:lnTo>
                <a:lnTo>
                  <a:pt x="187547" y="223432"/>
                </a:lnTo>
                <a:lnTo>
                  <a:pt x="170307" y="188023"/>
                </a:lnTo>
                <a:lnTo>
                  <a:pt x="133850" y="170616"/>
                </a:lnTo>
                <a:lnTo>
                  <a:pt x="95607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201" y="80772"/>
                </a:lnTo>
                <a:lnTo>
                  <a:pt x="163068" y="42672"/>
                </a:lnTo>
                <a:lnTo>
                  <a:pt x="121920" y="25336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4" y="83367"/>
                </a:lnTo>
                <a:lnTo>
                  <a:pt x="195072" y="123444"/>
                </a:lnTo>
                <a:lnTo>
                  <a:pt x="161544" y="152400"/>
                </a:lnTo>
                <a:lnTo>
                  <a:pt x="169259" y="154971"/>
                </a:lnTo>
                <a:lnTo>
                  <a:pt x="203549" y="180474"/>
                </a:lnTo>
                <a:lnTo>
                  <a:pt x="217812" y="223432"/>
                </a:lnTo>
                <a:lnTo>
                  <a:pt x="217848" y="233172"/>
                </a:lnTo>
                <a:lnTo>
                  <a:pt x="217384" y="241673"/>
                </a:lnTo>
                <a:lnTo>
                  <a:pt x="202120" y="285559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31" y="301585"/>
                </a:lnTo>
                <a:lnTo>
                  <a:pt x="6000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146" y="247507"/>
                </a:lnTo>
                <a:lnTo>
                  <a:pt x="33909" y="262890"/>
                </a:lnTo>
                <a:lnTo>
                  <a:pt x="62341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7947" y="324683"/>
                </a:lnTo>
                <a:lnTo>
                  <a:pt x="125706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38156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1376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96703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183678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4889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444489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6200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85065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119898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31213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01739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6512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6047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71737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23364" y="3306387"/>
            <a:ext cx="50915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2494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02494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44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34348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90110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657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4867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35633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0084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96444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72050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37020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71853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6408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35369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17079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612428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6933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59732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07690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07690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360573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106"/>
                </a:lnTo>
                <a:lnTo>
                  <a:pt x="19859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158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774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2646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43" y="88392"/>
                </a:lnTo>
                <a:lnTo>
                  <a:pt x="180832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0944" y="26955"/>
                </a:lnTo>
                <a:lnTo>
                  <a:pt x="124015" y="25527"/>
                </a:lnTo>
                <a:lnTo>
                  <a:pt x="116800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7335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211" y="174117"/>
                </a:lnTo>
                <a:lnTo>
                  <a:pt x="136636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0960" y="240792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390DB95-D8BA-4D77-99F4-94C73D358F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66972" y="3607117"/>
            <a:ext cx="186205" cy="2194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6391350-3A73-4AD2-BDF1-6B936844E1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7590" y="4147502"/>
            <a:ext cx="227897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7" y="2532265"/>
            <a:ext cx="2970761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7918565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7828" y="129540"/>
                </a:moveTo>
                <a:lnTo>
                  <a:pt x="118872" y="129540"/>
                </a:lnTo>
                <a:lnTo>
                  <a:pt x="121158" y="120110"/>
                </a:lnTo>
                <a:lnTo>
                  <a:pt x="123444" y="110109"/>
                </a:lnTo>
                <a:lnTo>
                  <a:pt x="125730" y="99536"/>
                </a:lnTo>
                <a:lnTo>
                  <a:pt x="128016" y="88392"/>
                </a:lnTo>
                <a:lnTo>
                  <a:pt x="130802" y="77247"/>
                </a:lnTo>
                <a:lnTo>
                  <a:pt x="146851" y="37504"/>
                </a:lnTo>
                <a:lnTo>
                  <a:pt x="175355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19456" y="1524"/>
                </a:lnTo>
                <a:lnTo>
                  <a:pt x="225552" y="3048"/>
                </a:lnTo>
                <a:lnTo>
                  <a:pt x="234696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199644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4043" y="106394"/>
                </a:lnTo>
                <a:lnTo>
                  <a:pt x="152209" y="114681"/>
                </a:lnTo>
                <a:lnTo>
                  <a:pt x="150090" y="122396"/>
                </a:lnTo>
                <a:lnTo>
                  <a:pt x="147828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5552" y="28956"/>
                </a:lnTo>
                <a:lnTo>
                  <a:pt x="216408" y="25908"/>
                </a:lnTo>
                <a:lnTo>
                  <a:pt x="213360" y="25908"/>
                </a:lnTo>
                <a:lnTo>
                  <a:pt x="210312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0532" y="399288"/>
                </a:moveTo>
                <a:lnTo>
                  <a:pt x="41148" y="399288"/>
                </a:lnTo>
                <a:lnTo>
                  <a:pt x="48768" y="396240"/>
                </a:lnTo>
                <a:lnTo>
                  <a:pt x="54864" y="388620"/>
                </a:lnTo>
                <a:lnTo>
                  <a:pt x="60293" y="382071"/>
                </a:lnTo>
                <a:lnTo>
                  <a:pt x="65151" y="373951"/>
                </a:lnTo>
                <a:lnTo>
                  <a:pt x="69437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14300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03632" y="352044"/>
                </a:lnTo>
                <a:lnTo>
                  <a:pt x="100155" y="362926"/>
                </a:lnTo>
                <a:lnTo>
                  <a:pt x="96393" y="372808"/>
                </a:lnTo>
                <a:lnTo>
                  <a:pt x="92059" y="381833"/>
                </a:lnTo>
                <a:lnTo>
                  <a:pt x="86868" y="390144"/>
                </a:lnTo>
                <a:lnTo>
                  <a:pt x="81772" y="397835"/>
                </a:lnTo>
                <a:lnTo>
                  <a:pt x="80532" y="399288"/>
                </a:lnTo>
                <a:close/>
              </a:path>
              <a:path w="241300" h="425450">
                <a:moveTo>
                  <a:pt x="24384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7620" y="423672"/>
                </a:lnTo>
                <a:lnTo>
                  <a:pt x="3048" y="422148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0532" y="399288"/>
                </a:lnTo>
                <a:lnTo>
                  <a:pt x="75819" y="404812"/>
                </a:lnTo>
                <a:lnTo>
                  <a:pt x="35266" y="42462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105601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41" y="412623"/>
                </a:lnTo>
                <a:lnTo>
                  <a:pt x="59055" y="400050"/>
                </a:lnTo>
                <a:lnTo>
                  <a:pt x="51339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197042" y="3524597"/>
            <a:ext cx="178810" cy="224703"/>
          </a:xfrm>
          <a:custGeom>
            <a:avLst/>
            <a:gdLst/>
            <a:ahLst/>
            <a:cxnLst/>
            <a:rect l="l" t="t" r="r" b="b"/>
            <a:pathLst>
              <a:path w="262254" h="329564">
                <a:moveTo>
                  <a:pt x="35052" y="329184"/>
                </a:moveTo>
                <a:lnTo>
                  <a:pt x="0" y="329184"/>
                </a:lnTo>
                <a:lnTo>
                  <a:pt x="112776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3779" y="138684"/>
                </a:lnTo>
                <a:lnTo>
                  <a:pt x="149352" y="160020"/>
                </a:lnTo>
                <a:lnTo>
                  <a:pt x="165608" y="184404"/>
                </a:lnTo>
                <a:lnTo>
                  <a:pt x="131064" y="184404"/>
                </a:lnTo>
                <a:lnTo>
                  <a:pt x="35052" y="329184"/>
                </a:lnTo>
                <a:close/>
              </a:path>
              <a:path w="262254" h="329564">
                <a:moveTo>
                  <a:pt x="163779" y="138684"/>
                </a:moveTo>
                <a:lnTo>
                  <a:pt x="131064" y="138684"/>
                </a:lnTo>
                <a:lnTo>
                  <a:pt x="220980" y="0"/>
                </a:lnTo>
                <a:lnTo>
                  <a:pt x="257556" y="0"/>
                </a:lnTo>
                <a:lnTo>
                  <a:pt x="163779" y="138684"/>
                </a:lnTo>
                <a:close/>
              </a:path>
              <a:path w="262254" h="329564">
                <a:moveTo>
                  <a:pt x="262128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5608" y="184404"/>
                </a:lnTo>
                <a:lnTo>
                  <a:pt x="2621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399664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9180" y="2033016"/>
                </a:moveTo>
                <a:lnTo>
                  <a:pt x="1053084" y="2022348"/>
                </a:lnTo>
                <a:lnTo>
                  <a:pt x="0" y="12191"/>
                </a:lnTo>
                <a:lnTo>
                  <a:pt x="22860" y="0"/>
                </a:lnTo>
                <a:lnTo>
                  <a:pt x="1075944" y="2010156"/>
                </a:lnTo>
                <a:lnTo>
                  <a:pt x="1080516" y="2022348"/>
                </a:lnTo>
                <a:lnTo>
                  <a:pt x="1059180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73832" y="4200005"/>
            <a:ext cx="74901" cy="93518"/>
          </a:xfrm>
          <a:custGeom>
            <a:avLst/>
            <a:gdLst/>
            <a:ahLst/>
            <a:cxnLst/>
            <a:rect l="l" t="t" r="r" b="b"/>
            <a:pathLst>
              <a:path w="109854" h="137160">
                <a:moveTo>
                  <a:pt x="109728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09728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7927" y="941832"/>
                </a:moveTo>
                <a:lnTo>
                  <a:pt x="938783" y="932687"/>
                </a:lnTo>
                <a:lnTo>
                  <a:pt x="0" y="18287"/>
                </a:lnTo>
                <a:lnTo>
                  <a:pt x="18287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7927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82391" y="4302876"/>
            <a:ext cx="89622" cy="88322"/>
          </a:xfrm>
          <a:custGeom>
            <a:avLst/>
            <a:gdLst/>
            <a:ahLst/>
            <a:cxnLst/>
            <a:rect l="l" t="t" r="r" b="b"/>
            <a:pathLst>
              <a:path w="131445" h="129539">
                <a:moveTo>
                  <a:pt x="131064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31064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657898" y="2995699"/>
            <a:ext cx="704850" cy="713075"/>
          </a:xfrm>
          <a:custGeom>
            <a:avLst/>
            <a:gdLst/>
            <a:ahLst/>
            <a:cxnLst/>
            <a:rect l="l" t="t" r="r" b="b"/>
            <a:pathLst>
              <a:path w="1033779" h="1045845">
                <a:moveTo>
                  <a:pt x="18287" y="1045463"/>
                </a:moveTo>
                <a:lnTo>
                  <a:pt x="0" y="1027175"/>
                </a:lnTo>
                <a:lnTo>
                  <a:pt x="1005839" y="9143"/>
                </a:lnTo>
                <a:lnTo>
                  <a:pt x="1014984" y="0"/>
                </a:lnTo>
                <a:lnTo>
                  <a:pt x="1033271" y="18288"/>
                </a:lnTo>
                <a:lnTo>
                  <a:pt x="1024128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32083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39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74523" y="4556933"/>
            <a:ext cx="595745" cy="0"/>
          </a:xfrm>
          <a:custGeom>
            <a:avLst/>
            <a:gdLst/>
            <a:ahLst/>
            <a:cxnLst/>
            <a:rect l="l" t="t" r="r" b="b"/>
            <a:pathLst>
              <a:path w="873759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669328" y="3092334"/>
            <a:ext cx="841664" cy="1433080"/>
          </a:xfrm>
          <a:custGeom>
            <a:avLst/>
            <a:gdLst/>
            <a:ahLst/>
            <a:cxnLst/>
            <a:rect l="l" t="t" r="r" b="b"/>
            <a:pathLst>
              <a:path w="1234440" h="2101850">
                <a:moveTo>
                  <a:pt x="21335" y="2101595"/>
                </a:moveTo>
                <a:lnTo>
                  <a:pt x="0" y="2089404"/>
                </a:lnTo>
                <a:lnTo>
                  <a:pt x="1207007" y="10667"/>
                </a:lnTo>
                <a:lnTo>
                  <a:pt x="1213103" y="0"/>
                </a:lnTo>
                <a:lnTo>
                  <a:pt x="1234439" y="12191"/>
                </a:lnTo>
                <a:lnTo>
                  <a:pt x="1228344" y="24383"/>
                </a:lnTo>
                <a:lnTo>
                  <a:pt x="21335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6680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6680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019896" y="2052205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030807" y="208129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62499" y="2079221"/>
            <a:ext cx="74815" cy="85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58095" y="2079221"/>
            <a:ext cx="80010" cy="11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253691" y="2058439"/>
            <a:ext cx="133003" cy="108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54236" y="205220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81253" y="2079221"/>
            <a:ext cx="252498" cy="118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747260" y="2079221"/>
            <a:ext cx="47798" cy="852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179521" y="2043892"/>
            <a:ext cx="74815" cy="112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75118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86029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13565" y="2043892"/>
            <a:ext cx="80010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08121" y="2043892"/>
            <a:ext cx="80010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502678" y="2070908"/>
            <a:ext cx="167294" cy="872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44787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71803" y="2070908"/>
            <a:ext cx="312766" cy="1184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369280" y="2070908"/>
            <a:ext cx="85205" cy="87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470073" y="2050127"/>
            <a:ext cx="134043" cy="1080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617623" y="2070908"/>
            <a:ext cx="80010" cy="1174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712181" y="2050127"/>
            <a:ext cx="134043" cy="108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913765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940780" y="2070908"/>
            <a:ext cx="312766" cy="118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940137" y="2852305"/>
            <a:ext cx="606136" cy="598776"/>
          </a:xfrm>
          <a:custGeom>
            <a:avLst/>
            <a:gdLst/>
            <a:ahLst/>
            <a:cxnLst/>
            <a:rect l="l" t="t" r="r" b="b"/>
            <a:pathLst>
              <a:path w="889000" h="878204">
                <a:moveTo>
                  <a:pt x="871728" y="877823"/>
                </a:moveTo>
                <a:lnTo>
                  <a:pt x="862584" y="868680"/>
                </a:lnTo>
                <a:lnTo>
                  <a:pt x="0" y="18287"/>
                </a:lnTo>
                <a:lnTo>
                  <a:pt x="18287" y="0"/>
                </a:lnTo>
                <a:lnTo>
                  <a:pt x="879348" y="850391"/>
                </a:lnTo>
                <a:lnTo>
                  <a:pt x="888492" y="859535"/>
                </a:lnTo>
                <a:lnTo>
                  <a:pt x="871728" y="877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04363" y="3409257"/>
            <a:ext cx="89622" cy="87457"/>
          </a:xfrm>
          <a:custGeom>
            <a:avLst/>
            <a:gdLst/>
            <a:ahLst/>
            <a:cxnLst/>
            <a:rect l="l" t="t" r="r" b="b"/>
            <a:pathLst>
              <a:path w="131445" h="128270">
                <a:moveTo>
                  <a:pt x="131064" y="128016"/>
                </a:moveTo>
                <a:lnTo>
                  <a:pt x="0" y="86867"/>
                </a:lnTo>
                <a:lnTo>
                  <a:pt x="86867" y="0"/>
                </a:lnTo>
                <a:lnTo>
                  <a:pt x="1310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892338" y="3877887"/>
            <a:ext cx="690130" cy="609166"/>
          </a:xfrm>
          <a:custGeom>
            <a:avLst/>
            <a:gdLst/>
            <a:ahLst/>
            <a:cxnLst/>
            <a:rect l="l" t="t" r="r" b="b"/>
            <a:pathLst>
              <a:path w="1012190" h="893445">
                <a:moveTo>
                  <a:pt x="16764" y="893064"/>
                </a:moveTo>
                <a:lnTo>
                  <a:pt x="0" y="874776"/>
                </a:lnTo>
                <a:lnTo>
                  <a:pt x="984503" y="9144"/>
                </a:lnTo>
                <a:lnTo>
                  <a:pt x="995171" y="0"/>
                </a:lnTo>
                <a:lnTo>
                  <a:pt x="1011935" y="19812"/>
                </a:lnTo>
                <a:lnTo>
                  <a:pt x="1001267" y="27432"/>
                </a:lnTo>
                <a:lnTo>
                  <a:pt x="16764" y="89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41770" y="3835285"/>
            <a:ext cx="90488" cy="86591"/>
          </a:xfrm>
          <a:custGeom>
            <a:avLst/>
            <a:gdLst/>
            <a:ahLst/>
            <a:cxnLst/>
            <a:rect l="l" t="t" r="r" b="b"/>
            <a:pathLst>
              <a:path w="132715" h="127000">
                <a:moveTo>
                  <a:pt x="80771" y="126492"/>
                </a:moveTo>
                <a:lnTo>
                  <a:pt x="0" y="35051"/>
                </a:lnTo>
                <a:lnTo>
                  <a:pt x="132587" y="0"/>
                </a:lnTo>
                <a:lnTo>
                  <a:pt x="8077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85359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44092" y="1224049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28531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69575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83875" y="1224049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73484" y="116066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730635" y="13040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858443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48052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11189" y="1218854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175365" y="1224050"/>
            <a:ext cx="144607" cy="224703"/>
          </a:xfrm>
          <a:custGeom>
            <a:avLst/>
            <a:gdLst/>
            <a:ahLst/>
            <a:cxnLst/>
            <a:rect l="l" t="t" r="r" b="b"/>
            <a:pathLst>
              <a:path w="212090" h="329564">
                <a:moveTo>
                  <a:pt x="91440" y="303276"/>
                </a:moveTo>
                <a:lnTo>
                  <a:pt x="53340" y="303276"/>
                </a:lnTo>
                <a:lnTo>
                  <a:pt x="59436" y="301752"/>
                </a:lnTo>
                <a:lnTo>
                  <a:pt x="64008" y="297180"/>
                </a:lnTo>
                <a:lnTo>
                  <a:pt x="68580" y="291084"/>
                </a:lnTo>
                <a:lnTo>
                  <a:pt x="73152" y="286512"/>
                </a:lnTo>
                <a:lnTo>
                  <a:pt x="76200" y="278892"/>
                </a:lnTo>
                <a:lnTo>
                  <a:pt x="79248" y="272796"/>
                </a:lnTo>
                <a:lnTo>
                  <a:pt x="82296" y="265176"/>
                </a:lnTo>
                <a:lnTo>
                  <a:pt x="83820" y="257556"/>
                </a:lnTo>
                <a:lnTo>
                  <a:pt x="86868" y="249936"/>
                </a:lnTo>
                <a:lnTo>
                  <a:pt x="88392" y="243840"/>
                </a:lnTo>
                <a:lnTo>
                  <a:pt x="91440" y="239268"/>
                </a:lnTo>
                <a:lnTo>
                  <a:pt x="0" y="0"/>
                </a:lnTo>
                <a:lnTo>
                  <a:pt x="30480" y="0"/>
                </a:lnTo>
                <a:lnTo>
                  <a:pt x="106680" y="204216"/>
                </a:lnTo>
                <a:lnTo>
                  <a:pt x="134420" y="204216"/>
                </a:lnTo>
                <a:lnTo>
                  <a:pt x="123444" y="233172"/>
                </a:lnTo>
                <a:lnTo>
                  <a:pt x="119776" y="244316"/>
                </a:lnTo>
                <a:lnTo>
                  <a:pt x="115824" y="254889"/>
                </a:lnTo>
                <a:lnTo>
                  <a:pt x="111760" y="265176"/>
                </a:lnTo>
                <a:lnTo>
                  <a:pt x="108204" y="274320"/>
                </a:lnTo>
                <a:lnTo>
                  <a:pt x="104513" y="282273"/>
                </a:lnTo>
                <a:lnTo>
                  <a:pt x="100393" y="289941"/>
                </a:lnTo>
                <a:lnTo>
                  <a:pt x="95988" y="297037"/>
                </a:lnTo>
                <a:lnTo>
                  <a:pt x="91440" y="303276"/>
                </a:lnTo>
                <a:close/>
              </a:path>
              <a:path w="212090" h="329564">
                <a:moveTo>
                  <a:pt x="134420" y="204216"/>
                </a:moveTo>
                <a:lnTo>
                  <a:pt x="106680" y="204216"/>
                </a:lnTo>
                <a:lnTo>
                  <a:pt x="182879" y="0"/>
                </a:lnTo>
                <a:lnTo>
                  <a:pt x="211836" y="0"/>
                </a:lnTo>
                <a:lnTo>
                  <a:pt x="134420" y="204216"/>
                </a:lnTo>
                <a:close/>
              </a:path>
              <a:path w="212090" h="329564">
                <a:moveTo>
                  <a:pt x="57912" y="329184"/>
                </a:moveTo>
                <a:lnTo>
                  <a:pt x="35052" y="329184"/>
                </a:lnTo>
                <a:lnTo>
                  <a:pt x="30480" y="327660"/>
                </a:lnTo>
                <a:lnTo>
                  <a:pt x="25908" y="327660"/>
                </a:lnTo>
                <a:lnTo>
                  <a:pt x="22860" y="326136"/>
                </a:lnTo>
                <a:lnTo>
                  <a:pt x="22860" y="301752"/>
                </a:lnTo>
                <a:lnTo>
                  <a:pt x="30480" y="301752"/>
                </a:lnTo>
                <a:lnTo>
                  <a:pt x="33528" y="303276"/>
                </a:lnTo>
                <a:lnTo>
                  <a:pt x="91440" y="303276"/>
                </a:lnTo>
                <a:lnTo>
                  <a:pt x="87725" y="309586"/>
                </a:lnTo>
                <a:lnTo>
                  <a:pt x="83439" y="314896"/>
                </a:lnTo>
                <a:lnTo>
                  <a:pt x="78581" y="319349"/>
                </a:lnTo>
                <a:lnTo>
                  <a:pt x="73152" y="323088"/>
                </a:lnTo>
                <a:lnTo>
                  <a:pt x="67056" y="327660"/>
                </a:lnTo>
                <a:lnTo>
                  <a:pt x="5791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339542" y="1218853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522422" y="1218853"/>
            <a:ext cx="72736" cy="1662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71361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0980" y="57912"/>
                </a:lnTo>
                <a:lnTo>
                  <a:pt x="223861" y="65936"/>
                </a:lnTo>
                <a:lnTo>
                  <a:pt x="225742" y="74104"/>
                </a:lnTo>
                <a:lnTo>
                  <a:pt x="226766" y="82557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94416" y="1218853"/>
            <a:ext cx="144434" cy="1704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077297" y="1218853"/>
            <a:ext cx="71697" cy="1662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65618" y="1218854"/>
            <a:ext cx="143395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6" y="1218853"/>
            <a:ext cx="144434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23066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694516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798425" y="1218853"/>
            <a:ext cx="72736" cy="1662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884669" y="1218854"/>
            <a:ext cx="149629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069628" y="1218853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324206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434348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705552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695161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4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867650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6567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3218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051569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977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089371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58793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7" y="2532265"/>
            <a:ext cx="2438746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9131184" y="3520439"/>
            <a:ext cx="163224" cy="290080"/>
          </a:xfrm>
          <a:custGeom>
            <a:avLst/>
            <a:gdLst/>
            <a:ahLst/>
            <a:cxnLst/>
            <a:rect l="l" t="t" r="r" b="b"/>
            <a:pathLst>
              <a:path w="239395" h="425450">
                <a:moveTo>
                  <a:pt x="147828" y="129540"/>
                </a:moveTo>
                <a:lnTo>
                  <a:pt x="118872" y="129540"/>
                </a:lnTo>
                <a:lnTo>
                  <a:pt x="121158" y="120110"/>
                </a:lnTo>
                <a:lnTo>
                  <a:pt x="123444" y="110109"/>
                </a:lnTo>
                <a:lnTo>
                  <a:pt x="125730" y="99536"/>
                </a:lnTo>
                <a:lnTo>
                  <a:pt x="128016" y="88392"/>
                </a:lnTo>
                <a:lnTo>
                  <a:pt x="130587" y="77247"/>
                </a:lnTo>
                <a:lnTo>
                  <a:pt x="146827" y="37504"/>
                </a:lnTo>
                <a:lnTo>
                  <a:pt x="174688" y="7715"/>
                </a:lnTo>
                <a:lnTo>
                  <a:pt x="207264" y="0"/>
                </a:lnTo>
                <a:lnTo>
                  <a:pt x="213360" y="0"/>
                </a:lnTo>
                <a:lnTo>
                  <a:pt x="219456" y="1524"/>
                </a:lnTo>
                <a:lnTo>
                  <a:pt x="224028" y="3048"/>
                </a:lnTo>
                <a:lnTo>
                  <a:pt x="230124" y="4572"/>
                </a:lnTo>
                <a:lnTo>
                  <a:pt x="234696" y="6096"/>
                </a:lnTo>
                <a:lnTo>
                  <a:pt x="239268" y="9144"/>
                </a:lnTo>
                <a:lnTo>
                  <a:pt x="233172" y="24384"/>
                </a:lnTo>
                <a:lnTo>
                  <a:pt x="204216" y="24384"/>
                </a:lnTo>
                <a:lnTo>
                  <a:pt x="199644" y="25908"/>
                </a:lnTo>
                <a:lnTo>
                  <a:pt x="195072" y="25908"/>
                </a:lnTo>
                <a:lnTo>
                  <a:pt x="185928" y="27432"/>
                </a:lnTo>
                <a:lnTo>
                  <a:pt x="179832" y="32004"/>
                </a:lnTo>
                <a:lnTo>
                  <a:pt x="175260" y="39624"/>
                </a:lnTo>
                <a:lnTo>
                  <a:pt x="171211" y="45386"/>
                </a:lnTo>
                <a:lnTo>
                  <a:pt x="168021" y="51435"/>
                </a:lnTo>
                <a:lnTo>
                  <a:pt x="165401" y="58054"/>
                </a:lnTo>
                <a:lnTo>
                  <a:pt x="163068" y="65532"/>
                </a:lnTo>
                <a:lnTo>
                  <a:pt x="160805" y="72675"/>
                </a:lnTo>
                <a:lnTo>
                  <a:pt x="158686" y="80391"/>
                </a:lnTo>
                <a:lnTo>
                  <a:pt x="156852" y="88677"/>
                </a:lnTo>
                <a:lnTo>
                  <a:pt x="155448" y="97536"/>
                </a:lnTo>
                <a:lnTo>
                  <a:pt x="153400" y="106394"/>
                </a:lnTo>
                <a:lnTo>
                  <a:pt x="151638" y="114681"/>
                </a:lnTo>
                <a:lnTo>
                  <a:pt x="149875" y="122396"/>
                </a:lnTo>
                <a:lnTo>
                  <a:pt x="147828" y="129540"/>
                </a:lnTo>
                <a:close/>
              </a:path>
              <a:path w="239395" h="425450">
                <a:moveTo>
                  <a:pt x="230124" y="32004"/>
                </a:moveTo>
                <a:lnTo>
                  <a:pt x="225552" y="28956"/>
                </a:lnTo>
                <a:lnTo>
                  <a:pt x="220980" y="27432"/>
                </a:lnTo>
                <a:lnTo>
                  <a:pt x="214884" y="25908"/>
                </a:lnTo>
                <a:lnTo>
                  <a:pt x="213360" y="25908"/>
                </a:lnTo>
                <a:lnTo>
                  <a:pt x="210312" y="24384"/>
                </a:lnTo>
                <a:lnTo>
                  <a:pt x="233172" y="24384"/>
                </a:lnTo>
                <a:lnTo>
                  <a:pt x="230124" y="32004"/>
                </a:lnTo>
                <a:close/>
              </a:path>
              <a:path w="239395" h="425450">
                <a:moveTo>
                  <a:pt x="201168" y="152400"/>
                </a:moveTo>
                <a:lnTo>
                  <a:pt x="62484" y="152400"/>
                </a:lnTo>
                <a:lnTo>
                  <a:pt x="62484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39395" h="425450">
                <a:moveTo>
                  <a:pt x="80474" y="399288"/>
                </a:moveTo>
                <a:lnTo>
                  <a:pt x="41148" y="399288"/>
                </a:lnTo>
                <a:lnTo>
                  <a:pt x="48768" y="396240"/>
                </a:lnTo>
                <a:lnTo>
                  <a:pt x="54864" y="388620"/>
                </a:lnTo>
                <a:lnTo>
                  <a:pt x="73152" y="353568"/>
                </a:lnTo>
                <a:lnTo>
                  <a:pt x="83439" y="315634"/>
                </a:lnTo>
                <a:lnTo>
                  <a:pt x="93726" y="265938"/>
                </a:lnTo>
                <a:lnTo>
                  <a:pt x="100584" y="227075"/>
                </a:lnTo>
                <a:lnTo>
                  <a:pt x="114300" y="152400"/>
                </a:lnTo>
                <a:lnTo>
                  <a:pt x="144780" y="152400"/>
                </a:lnTo>
                <a:lnTo>
                  <a:pt x="114300" y="306324"/>
                </a:lnTo>
                <a:lnTo>
                  <a:pt x="111990" y="318611"/>
                </a:lnTo>
                <a:lnTo>
                  <a:pt x="100155" y="362926"/>
                </a:lnTo>
                <a:lnTo>
                  <a:pt x="81748" y="397835"/>
                </a:lnTo>
                <a:lnTo>
                  <a:pt x="80474" y="399288"/>
                </a:lnTo>
                <a:close/>
              </a:path>
              <a:path w="239395" h="425450">
                <a:moveTo>
                  <a:pt x="24384" y="425196"/>
                </a:moveTo>
                <a:lnTo>
                  <a:pt x="15240" y="425196"/>
                </a:lnTo>
                <a:lnTo>
                  <a:pt x="12192" y="423672"/>
                </a:lnTo>
                <a:lnTo>
                  <a:pt x="7620" y="423672"/>
                </a:lnTo>
                <a:lnTo>
                  <a:pt x="3048" y="422148"/>
                </a:lnTo>
                <a:lnTo>
                  <a:pt x="0" y="420624"/>
                </a:lnTo>
                <a:lnTo>
                  <a:pt x="7620" y="393192"/>
                </a:lnTo>
                <a:lnTo>
                  <a:pt x="12192" y="396240"/>
                </a:lnTo>
                <a:lnTo>
                  <a:pt x="16764" y="397764"/>
                </a:lnTo>
                <a:lnTo>
                  <a:pt x="19812" y="399288"/>
                </a:lnTo>
                <a:lnTo>
                  <a:pt x="80474" y="399288"/>
                </a:lnTo>
                <a:lnTo>
                  <a:pt x="75628" y="404812"/>
                </a:lnTo>
                <a:lnTo>
                  <a:pt x="35242" y="42462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93171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3857" y="258556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6168" y="112537"/>
                </a:lnTo>
                <a:lnTo>
                  <a:pt x="31623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814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9409661" y="3524597"/>
            <a:ext cx="178810" cy="224703"/>
          </a:xfrm>
          <a:custGeom>
            <a:avLst/>
            <a:gdLst/>
            <a:ahLst/>
            <a:cxnLst/>
            <a:rect l="l" t="t" r="r" b="b"/>
            <a:pathLst>
              <a:path w="262254" h="329564">
                <a:moveTo>
                  <a:pt x="35052" y="329184"/>
                </a:moveTo>
                <a:lnTo>
                  <a:pt x="0" y="329184"/>
                </a:lnTo>
                <a:lnTo>
                  <a:pt x="112776" y="160020"/>
                </a:lnTo>
                <a:lnTo>
                  <a:pt x="4571" y="0"/>
                </a:lnTo>
                <a:lnTo>
                  <a:pt x="39624" y="0"/>
                </a:lnTo>
                <a:lnTo>
                  <a:pt x="131064" y="138684"/>
                </a:lnTo>
                <a:lnTo>
                  <a:pt x="163779" y="138684"/>
                </a:lnTo>
                <a:lnTo>
                  <a:pt x="149352" y="160020"/>
                </a:lnTo>
                <a:lnTo>
                  <a:pt x="165608" y="184404"/>
                </a:lnTo>
                <a:lnTo>
                  <a:pt x="131064" y="184404"/>
                </a:lnTo>
                <a:lnTo>
                  <a:pt x="35052" y="329184"/>
                </a:lnTo>
                <a:close/>
              </a:path>
              <a:path w="262254" h="329564">
                <a:moveTo>
                  <a:pt x="163779" y="138684"/>
                </a:moveTo>
                <a:lnTo>
                  <a:pt x="131064" y="138684"/>
                </a:lnTo>
                <a:lnTo>
                  <a:pt x="220980" y="0"/>
                </a:lnTo>
                <a:lnTo>
                  <a:pt x="257556" y="0"/>
                </a:lnTo>
                <a:lnTo>
                  <a:pt x="163779" y="138684"/>
                </a:lnTo>
                <a:close/>
              </a:path>
              <a:path w="262254" h="329564">
                <a:moveTo>
                  <a:pt x="262128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5608" y="184404"/>
                </a:lnTo>
                <a:lnTo>
                  <a:pt x="2621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9612283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732568" y="3371850"/>
            <a:ext cx="572799" cy="572799"/>
          </a:xfrm>
          <a:custGeom>
            <a:avLst/>
            <a:gdLst/>
            <a:ahLst/>
            <a:cxnLst/>
            <a:rect l="l" t="t" r="r" b="b"/>
            <a:pathLst>
              <a:path w="840104" h="840104">
                <a:moveTo>
                  <a:pt x="420624" y="839724"/>
                </a:moveTo>
                <a:lnTo>
                  <a:pt x="374410" y="837204"/>
                </a:lnTo>
                <a:lnTo>
                  <a:pt x="328784" y="829646"/>
                </a:lnTo>
                <a:lnTo>
                  <a:pt x="284143" y="817050"/>
                </a:lnTo>
                <a:lnTo>
                  <a:pt x="240889" y="799415"/>
                </a:lnTo>
                <a:lnTo>
                  <a:pt x="199421" y="776742"/>
                </a:lnTo>
                <a:lnTo>
                  <a:pt x="160139" y="749030"/>
                </a:lnTo>
                <a:lnTo>
                  <a:pt x="123444" y="716280"/>
                </a:lnTo>
                <a:lnTo>
                  <a:pt x="90693" y="679584"/>
                </a:lnTo>
                <a:lnTo>
                  <a:pt x="62981" y="640302"/>
                </a:lnTo>
                <a:lnTo>
                  <a:pt x="40308" y="598834"/>
                </a:lnTo>
                <a:lnTo>
                  <a:pt x="22673" y="555580"/>
                </a:lnTo>
                <a:lnTo>
                  <a:pt x="10077" y="510939"/>
                </a:lnTo>
                <a:lnTo>
                  <a:pt x="2519" y="465313"/>
                </a:lnTo>
                <a:lnTo>
                  <a:pt x="0" y="419100"/>
                </a:lnTo>
                <a:lnTo>
                  <a:pt x="2519" y="373451"/>
                </a:lnTo>
                <a:lnTo>
                  <a:pt x="10077" y="328228"/>
                </a:lnTo>
                <a:lnTo>
                  <a:pt x="22673" y="283859"/>
                </a:lnTo>
                <a:lnTo>
                  <a:pt x="40308" y="240769"/>
                </a:lnTo>
                <a:lnTo>
                  <a:pt x="62981" y="199386"/>
                </a:lnTo>
                <a:lnTo>
                  <a:pt x="90693" y="160135"/>
                </a:lnTo>
                <a:lnTo>
                  <a:pt x="123444" y="123444"/>
                </a:lnTo>
                <a:lnTo>
                  <a:pt x="160139" y="90693"/>
                </a:lnTo>
                <a:lnTo>
                  <a:pt x="199421" y="62981"/>
                </a:lnTo>
                <a:lnTo>
                  <a:pt x="240889" y="40308"/>
                </a:lnTo>
                <a:lnTo>
                  <a:pt x="284143" y="22673"/>
                </a:lnTo>
                <a:lnTo>
                  <a:pt x="328784" y="10077"/>
                </a:lnTo>
                <a:lnTo>
                  <a:pt x="374410" y="2519"/>
                </a:lnTo>
                <a:lnTo>
                  <a:pt x="420624" y="0"/>
                </a:lnTo>
                <a:lnTo>
                  <a:pt x="466272" y="2519"/>
                </a:lnTo>
                <a:lnTo>
                  <a:pt x="511495" y="10077"/>
                </a:lnTo>
                <a:lnTo>
                  <a:pt x="555864" y="22673"/>
                </a:lnTo>
                <a:lnTo>
                  <a:pt x="593558" y="38100"/>
                </a:lnTo>
                <a:lnTo>
                  <a:pt x="420624" y="38100"/>
                </a:lnTo>
                <a:lnTo>
                  <a:pt x="371432" y="41267"/>
                </a:lnTo>
                <a:lnTo>
                  <a:pt x="323257" y="50743"/>
                </a:lnTo>
                <a:lnTo>
                  <a:pt x="276606" y="66484"/>
                </a:lnTo>
                <a:lnTo>
                  <a:pt x="231986" y="88448"/>
                </a:lnTo>
                <a:lnTo>
                  <a:pt x="189907" y="116593"/>
                </a:lnTo>
                <a:lnTo>
                  <a:pt x="150876" y="150876"/>
                </a:lnTo>
                <a:lnTo>
                  <a:pt x="116593" y="189371"/>
                </a:lnTo>
                <a:lnTo>
                  <a:pt x="88448" y="231252"/>
                </a:lnTo>
                <a:lnTo>
                  <a:pt x="66484" y="275844"/>
                </a:lnTo>
                <a:lnTo>
                  <a:pt x="50743" y="322467"/>
                </a:lnTo>
                <a:lnTo>
                  <a:pt x="41267" y="370444"/>
                </a:lnTo>
                <a:lnTo>
                  <a:pt x="38100" y="419100"/>
                </a:lnTo>
                <a:lnTo>
                  <a:pt x="41267" y="468291"/>
                </a:lnTo>
                <a:lnTo>
                  <a:pt x="50743" y="516466"/>
                </a:lnTo>
                <a:lnTo>
                  <a:pt x="66484" y="563118"/>
                </a:lnTo>
                <a:lnTo>
                  <a:pt x="88448" y="607737"/>
                </a:lnTo>
                <a:lnTo>
                  <a:pt x="116593" y="649816"/>
                </a:lnTo>
                <a:lnTo>
                  <a:pt x="150876" y="688848"/>
                </a:lnTo>
                <a:lnTo>
                  <a:pt x="189907" y="723130"/>
                </a:lnTo>
                <a:lnTo>
                  <a:pt x="231986" y="751275"/>
                </a:lnTo>
                <a:lnTo>
                  <a:pt x="276606" y="773239"/>
                </a:lnTo>
                <a:lnTo>
                  <a:pt x="323257" y="788980"/>
                </a:lnTo>
                <a:lnTo>
                  <a:pt x="371432" y="798456"/>
                </a:lnTo>
                <a:lnTo>
                  <a:pt x="420624" y="801624"/>
                </a:lnTo>
                <a:lnTo>
                  <a:pt x="593558" y="801624"/>
                </a:lnTo>
                <a:lnTo>
                  <a:pt x="555864" y="817050"/>
                </a:lnTo>
                <a:lnTo>
                  <a:pt x="511495" y="829646"/>
                </a:lnTo>
                <a:lnTo>
                  <a:pt x="466272" y="837204"/>
                </a:lnTo>
                <a:lnTo>
                  <a:pt x="420624" y="839724"/>
                </a:lnTo>
                <a:close/>
              </a:path>
              <a:path w="840104" h="840104">
                <a:moveTo>
                  <a:pt x="688848" y="150876"/>
                </a:moveTo>
                <a:lnTo>
                  <a:pt x="650352" y="116593"/>
                </a:lnTo>
                <a:lnTo>
                  <a:pt x="608471" y="88448"/>
                </a:lnTo>
                <a:lnTo>
                  <a:pt x="563880" y="66484"/>
                </a:lnTo>
                <a:lnTo>
                  <a:pt x="517256" y="50743"/>
                </a:lnTo>
                <a:lnTo>
                  <a:pt x="469279" y="41267"/>
                </a:lnTo>
                <a:lnTo>
                  <a:pt x="420624" y="38100"/>
                </a:lnTo>
                <a:lnTo>
                  <a:pt x="593558" y="38100"/>
                </a:lnTo>
                <a:lnTo>
                  <a:pt x="598954" y="40308"/>
                </a:lnTo>
                <a:lnTo>
                  <a:pt x="640337" y="62981"/>
                </a:lnTo>
                <a:lnTo>
                  <a:pt x="679588" y="90693"/>
                </a:lnTo>
                <a:lnTo>
                  <a:pt x="716280" y="123444"/>
                </a:lnTo>
                <a:lnTo>
                  <a:pt x="688848" y="150876"/>
                </a:lnTo>
                <a:close/>
              </a:path>
              <a:path w="840104" h="840104">
                <a:moveTo>
                  <a:pt x="593558" y="801624"/>
                </a:moveTo>
                <a:lnTo>
                  <a:pt x="420624" y="801624"/>
                </a:lnTo>
                <a:lnTo>
                  <a:pt x="469279" y="798456"/>
                </a:lnTo>
                <a:lnTo>
                  <a:pt x="517256" y="788980"/>
                </a:lnTo>
                <a:lnTo>
                  <a:pt x="563880" y="773239"/>
                </a:lnTo>
                <a:lnTo>
                  <a:pt x="608471" y="751275"/>
                </a:lnTo>
                <a:lnTo>
                  <a:pt x="650352" y="723130"/>
                </a:lnTo>
                <a:lnTo>
                  <a:pt x="688848" y="688848"/>
                </a:lnTo>
                <a:lnTo>
                  <a:pt x="723130" y="649816"/>
                </a:lnTo>
                <a:lnTo>
                  <a:pt x="751275" y="607737"/>
                </a:lnTo>
                <a:lnTo>
                  <a:pt x="773239" y="563118"/>
                </a:lnTo>
                <a:lnTo>
                  <a:pt x="788980" y="516466"/>
                </a:lnTo>
                <a:lnTo>
                  <a:pt x="798456" y="468291"/>
                </a:lnTo>
                <a:lnTo>
                  <a:pt x="801624" y="419100"/>
                </a:lnTo>
                <a:lnTo>
                  <a:pt x="798456" y="370444"/>
                </a:lnTo>
                <a:lnTo>
                  <a:pt x="788980" y="322467"/>
                </a:lnTo>
                <a:lnTo>
                  <a:pt x="773239" y="275844"/>
                </a:lnTo>
                <a:lnTo>
                  <a:pt x="751275" y="231252"/>
                </a:lnTo>
                <a:lnTo>
                  <a:pt x="723130" y="189371"/>
                </a:lnTo>
                <a:lnTo>
                  <a:pt x="688848" y="150876"/>
                </a:lnTo>
                <a:lnTo>
                  <a:pt x="716280" y="123444"/>
                </a:lnTo>
                <a:lnTo>
                  <a:pt x="749030" y="160135"/>
                </a:lnTo>
                <a:lnTo>
                  <a:pt x="776742" y="199386"/>
                </a:lnTo>
                <a:lnTo>
                  <a:pt x="799415" y="240769"/>
                </a:lnTo>
                <a:lnTo>
                  <a:pt x="817050" y="283859"/>
                </a:lnTo>
                <a:lnTo>
                  <a:pt x="829646" y="328228"/>
                </a:lnTo>
                <a:lnTo>
                  <a:pt x="837204" y="373451"/>
                </a:lnTo>
                <a:lnTo>
                  <a:pt x="839724" y="419100"/>
                </a:lnTo>
                <a:lnTo>
                  <a:pt x="837204" y="465313"/>
                </a:lnTo>
                <a:lnTo>
                  <a:pt x="829646" y="510939"/>
                </a:lnTo>
                <a:lnTo>
                  <a:pt x="817050" y="555580"/>
                </a:lnTo>
                <a:lnTo>
                  <a:pt x="799415" y="598834"/>
                </a:lnTo>
                <a:lnTo>
                  <a:pt x="776742" y="640302"/>
                </a:lnTo>
                <a:lnTo>
                  <a:pt x="749030" y="679584"/>
                </a:lnTo>
                <a:lnTo>
                  <a:pt x="716280" y="716280"/>
                </a:lnTo>
                <a:lnTo>
                  <a:pt x="679588" y="749030"/>
                </a:lnTo>
                <a:lnTo>
                  <a:pt x="640337" y="776742"/>
                </a:lnTo>
                <a:lnTo>
                  <a:pt x="598954" y="799415"/>
                </a:lnTo>
                <a:lnTo>
                  <a:pt x="593558" y="801624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9180" y="2033016"/>
                </a:moveTo>
                <a:lnTo>
                  <a:pt x="1053084" y="2022348"/>
                </a:lnTo>
                <a:lnTo>
                  <a:pt x="0" y="12191"/>
                </a:lnTo>
                <a:lnTo>
                  <a:pt x="22860" y="0"/>
                </a:lnTo>
                <a:lnTo>
                  <a:pt x="1075944" y="2010156"/>
                </a:lnTo>
                <a:lnTo>
                  <a:pt x="1080516" y="2022348"/>
                </a:lnTo>
                <a:lnTo>
                  <a:pt x="1059180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73832" y="4200005"/>
            <a:ext cx="74901" cy="93518"/>
          </a:xfrm>
          <a:custGeom>
            <a:avLst/>
            <a:gdLst/>
            <a:ahLst/>
            <a:cxnLst/>
            <a:rect l="l" t="t" r="r" b="b"/>
            <a:pathLst>
              <a:path w="109854" h="137160">
                <a:moveTo>
                  <a:pt x="109728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09728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7927" y="941832"/>
                </a:moveTo>
                <a:lnTo>
                  <a:pt x="938783" y="932687"/>
                </a:lnTo>
                <a:lnTo>
                  <a:pt x="0" y="18287"/>
                </a:lnTo>
                <a:lnTo>
                  <a:pt x="18287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7927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82391" y="4302876"/>
            <a:ext cx="89622" cy="88322"/>
          </a:xfrm>
          <a:custGeom>
            <a:avLst/>
            <a:gdLst/>
            <a:ahLst/>
            <a:cxnLst/>
            <a:rect l="l" t="t" r="r" b="b"/>
            <a:pathLst>
              <a:path w="131445" h="129539">
                <a:moveTo>
                  <a:pt x="131064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31064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57898" y="2995699"/>
            <a:ext cx="704850" cy="713075"/>
          </a:xfrm>
          <a:custGeom>
            <a:avLst/>
            <a:gdLst/>
            <a:ahLst/>
            <a:cxnLst/>
            <a:rect l="l" t="t" r="r" b="b"/>
            <a:pathLst>
              <a:path w="1033779" h="1045845">
                <a:moveTo>
                  <a:pt x="18287" y="1045463"/>
                </a:moveTo>
                <a:lnTo>
                  <a:pt x="0" y="1027175"/>
                </a:lnTo>
                <a:lnTo>
                  <a:pt x="1005839" y="9143"/>
                </a:lnTo>
                <a:lnTo>
                  <a:pt x="1014984" y="0"/>
                </a:lnTo>
                <a:lnTo>
                  <a:pt x="1033271" y="18288"/>
                </a:lnTo>
                <a:lnTo>
                  <a:pt x="1024128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2083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39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74523" y="4556933"/>
            <a:ext cx="595745" cy="0"/>
          </a:xfrm>
          <a:custGeom>
            <a:avLst/>
            <a:gdLst/>
            <a:ahLst/>
            <a:cxnLst/>
            <a:rect l="l" t="t" r="r" b="b"/>
            <a:pathLst>
              <a:path w="873759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69328" y="3092334"/>
            <a:ext cx="841664" cy="1433080"/>
          </a:xfrm>
          <a:custGeom>
            <a:avLst/>
            <a:gdLst/>
            <a:ahLst/>
            <a:cxnLst/>
            <a:rect l="l" t="t" r="r" b="b"/>
            <a:pathLst>
              <a:path w="1234440" h="2101850">
                <a:moveTo>
                  <a:pt x="21335" y="2101595"/>
                </a:moveTo>
                <a:lnTo>
                  <a:pt x="0" y="2089404"/>
                </a:lnTo>
                <a:lnTo>
                  <a:pt x="1207007" y="10667"/>
                </a:lnTo>
                <a:lnTo>
                  <a:pt x="1213103" y="0"/>
                </a:lnTo>
                <a:lnTo>
                  <a:pt x="1234439" y="12191"/>
                </a:lnTo>
                <a:lnTo>
                  <a:pt x="1228344" y="24383"/>
                </a:lnTo>
                <a:lnTo>
                  <a:pt x="21335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6680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6680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019896" y="2052205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30807" y="208129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62499" y="2079221"/>
            <a:ext cx="74815" cy="85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158095" y="2079221"/>
            <a:ext cx="80010" cy="11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53691" y="2058439"/>
            <a:ext cx="133003" cy="108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54236" y="205220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481253" y="2079221"/>
            <a:ext cx="252498" cy="118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747260" y="2079221"/>
            <a:ext cx="47798" cy="852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179521" y="2043892"/>
            <a:ext cx="74815" cy="112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75118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86029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313565" y="2043892"/>
            <a:ext cx="80010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08121" y="2043892"/>
            <a:ext cx="80010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502678" y="2070908"/>
            <a:ext cx="167294" cy="872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44787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71803" y="2070908"/>
            <a:ext cx="312766" cy="1184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495655" y="2070908"/>
            <a:ext cx="85205" cy="87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595409" y="2050127"/>
            <a:ext cx="134042" cy="1080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742959" y="2070908"/>
            <a:ext cx="80010" cy="1174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837516" y="2050127"/>
            <a:ext cx="134042" cy="108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039099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066116" y="2070908"/>
            <a:ext cx="252499" cy="118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32123" y="2070908"/>
            <a:ext cx="47798" cy="852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43253" y="2850226"/>
            <a:ext cx="572799" cy="238991"/>
          </a:xfrm>
          <a:custGeom>
            <a:avLst/>
            <a:gdLst/>
            <a:ahLst/>
            <a:cxnLst/>
            <a:rect l="l" t="t" r="r" b="b"/>
            <a:pathLst>
              <a:path w="840104" h="350520">
                <a:moveTo>
                  <a:pt x="830580" y="350519"/>
                </a:moveTo>
                <a:lnTo>
                  <a:pt x="818388" y="345948"/>
                </a:lnTo>
                <a:lnTo>
                  <a:pt x="0" y="24383"/>
                </a:lnTo>
                <a:lnTo>
                  <a:pt x="9144" y="0"/>
                </a:lnTo>
                <a:lnTo>
                  <a:pt x="827532" y="321564"/>
                </a:lnTo>
                <a:lnTo>
                  <a:pt x="839724" y="326135"/>
                </a:lnTo>
                <a:lnTo>
                  <a:pt x="830580" y="350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489816" y="3039341"/>
            <a:ext cx="92652" cy="77066"/>
          </a:xfrm>
          <a:custGeom>
            <a:avLst/>
            <a:gdLst/>
            <a:ahLst/>
            <a:cxnLst/>
            <a:rect l="l" t="t" r="r" b="b"/>
            <a:pathLst>
              <a:path w="135890" h="113029">
                <a:moveTo>
                  <a:pt x="0" y="112775"/>
                </a:moveTo>
                <a:lnTo>
                  <a:pt x="44196" y="0"/>
                </a:lnTo>
                <a:lnTo>
                  <a:pt x="135635" y="100583"/>
                </a:lnTo>
                <a:lnTo>
                  <a:pt x="0" y="11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891299" y="3454978"/>
            <a:ext cx="707881" cy="1030865"/>
          </a:xfrm>
          <a:custGeom>
            <a:avLst/>
            <a:gdLst/>
            <a:ahLst/>
            <a:cxnLst/>
            <a:rect l="l" t="t" r="r" b="b"/>
            <a:pathLst>
              <a:path w="1038225" h="1511934">
                <a:moveTo>
                  <a:pt x="21335" y="1511807"/>
                </a:moveTo>
                <a:lnTo>
                  <a:pt x="0" y="1496567"/>
                </a:lnTo>
                <a:lnTo>
                  <a:pt x="1010412" y="9144"/>
                </a:lnTo>
                <a:lnTo>
                  <a:pt x="1018032" y="0"/>
                </a:lnTo>
                <a:lnTo>
                  <a:pt x="1037844" y="13716"/>
                </a:lnTo>
                <a:lnTo>
                  <a:pt x="1031748" y="24383"/>
                </a:lnTo>
                <a:lnTo>
                  <a:pt x="21335" y="1511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553200" y="3397827"/>
            <a:ext cx="81395" cy="92652"/>
          </a:xfrm>
          <a:custGeom>
            <a:avLst/>
            <a:gdLst/>
            <a:ahLst/>
            <a:cxnLst/>
            <a:rect l="l" t="t" r="r" b="b"/>
            <a:pathLst>
              <a:path w="119379" h="135889">
                <a:moveTo>
                  <a:pt x="100583" y="135635"/>
                </a:moveTo>
                <a:lnTo>
                  <a:pt x="0" y="67055"/>
                </a:lnTo>
                <a:lnTo>
                  <a:pt x="118871" y="0"/>
                </a:lnTo>
                <a:lnTo>
                  <a:pt x="100583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085359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344092" y="1224049"/>
            <a:ext cx="127808" cy="1652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28531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569575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83875" y="1224049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73484" y="116066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30635" y="13040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58443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48052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011189" y="1218854"/>
            <a:ext cx="151707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175365" y="1224050"/>
            <a:ext cx="144607" cy="224703"/>
          </a:xfrm>
          <a:custGeom>
            <a:avLst/>
            <a:gdLst/>
            <a:ahLst/>
            <a:cxnLst/>
            <a:rect l="l" t="t" r="r" b="b"/>
            <a:pathLst>
              <a:path w="212090" h="329564">
                <a:moveTo>
                  <a:pt x="91440" y="303276"/>
                </a:moveTo>
                <a:lnTo>
                  <a:pt x="53340" y="303276"/>
                </a:lnTo>
                <a:lnTo>
                  <a:pt x="59436" y="301752"/>
                </a:lnTo>
                <a:lnTo>
                  <a:pt x="64008" y="297180"/>
                </a:lnTo>
                <a:lnTo>
                  <a:pt x="68580" y="291084"/>
                </a:lnTo>
                <a:lnTo>
                  <a:pt x="73152" y="286512"/>
                </a:lnTo>
                <a:lnTo>
                  <a:pt x="76200" y="278892"/>
                </a:lnTo>
                <a:lnTo>
                  <a:pt x="79248" y="272796"/>
                </a:lnTo>
                <a:lnTo>
                  <a:pt x="82296" y="265176"/>
                </a:lnTo>
                <a:lnTo>
                  <a:pt x="83820" y="257556"/>
                </a:lnTo>
                <a:lnTo>
                  <a:pt x="86868" y="249936"/>
                </a:lnTo>
                <a:lnTo>
                  <a:pt x="88392" y="243840"/>
                </a:lnTo>
                <a:lnTo>
                  <a:pt x="91440" y="239268"/>
                </a:lnTo>
                <a:lnTo>
                  <a:pt x="0" y="0"/>
                </a:lnTo>
                <a:lnTo>
                  <a:pt x="30480" y="0"/>
                </a:lnTo>
                <a:lnTo>
                  <a:pt x="106680" y="204216"/>
                </a:lnTo>
                <a:lnTo>
                  <a:pt x="134420" y="204216"/>
                </a:lnTo>
                <a:lnTo>
                  <a:pt x="123444" y="233172"/>
                </a:lnTo>
                <a:lnTo>
                  <a:pt x="119776" y="244316"/>
                </a:lnTo>
                <a:lnTo>
                  <a:pt x="115824" y="254889"/>
                </a:lnTo>
                <a:lnTo>
                  <a:pt x="111760" y="265176"/>
                </a:lnTo>
                <a:lnTo>
                  <a:pt x="108204" y="274320"/>
                </a:lnTo>
                <a:lnTo>
                  <a:pt x="104513" y="282273"/>
                </a:lnTo>
                <a:lnTo>
                  <a:pt x="100393" y="289941"/>
                </a:lnTo>
                <a:lnTo>
                  <a:pt x="95988" y="297037"/>
                </a:lnTo>
                <a:lnTo>
                  <a:pt x="91440" y="303276"/>
                </a:lnTo>
                <a:close/>
              </a:path>
              <a:path w="212090" h="329564">
                <a:moveTo>
                  <a:pt x="134420" y="204216"/>
                </a:moveTo>
                <a:lnTo>
                  <a:pt x="106680" y="204216"/>
                </a:lnTo>
                <a:lnTo>
                  <a:pt x="182879" y="0"/>
                </a:lnTo>
                <a:lnTo>
                  <a:pt x="211836" y="0"/>
                </a:lnTo>
                <a:lnTo>
                  <a:pt x="134420" y="204216"/>
                </a:lnTo>
                <a:close/>
              </a:path>
              <a:path w="212090" h="329564">
                <a:moveTo>
                  <a:pt x="57912" y="329184"/>
                </a:moveTo>
                <a:lnTo>
                  <a:pt x="35052" y="329184"/>
                </a:lnTo>
                <a:lnTo>
                  <a:pt x="30480" y="327660"/>
                </a:lnTo>
                <a:lnTo>
                  <a:pt x="25908" y="327660"/>
                </a:lnTo>
                <a:lnTo>
                  <a:pt x="22860" y="326136"/>
                </a:lnTo>
                <a:lnTo>
                  <a:pt x="22860" y="301752"/>
                </a:lnTo>
                <a:lnTo>
                  <a:pt x="30480" y="301752"/>
                </a:lnTo>
                <a:lnTo>
                  <a:pt x="33528" y="303276"/>
                </a:lnTo>
                <a:lnTo>
                  <a:pt x="91440" y="303276"/>
                </a:lnTo>
                <a:lnTo>
                  <a:pt x="87725" y="309586"/>
                </a:lnTo>
                <a:lnTo>
                  <a:pt x="83439" y="314896"/>
                </a:lnTo>
                <a:lnTo>
                  <a:pt x="78581" y="319349"/>
                </a:lnTo>
                <a:lnTo>
                  <a:pt x="73152" y="323088"/>
                </a:lnTo>
                <a:lnTo>
                  <a:pt x="67056" y="327660"/>
                </a:lnTo>
                <a:lnTo>
                  <a:pt x="5791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339542" y="1218853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522422" y="1218853"/>
            <a:ext cx="72736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1361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0980" y="57912"/>
                </a:lnTo>
                <a:lnTo>
                  <a:pt x="223861" y="65936"/>
                </a:lnTo>
                <a:lnTo>
                  <a:pt x="225742" y="74104"/>
                </a:lnTo>
                <a:lnTo>
                  <a:pt x="226766" y="82557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894416" y="1218853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077297" y="1218853"/>
            <a:ext cx="71697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165618" y="1218854"/>
            <a:ext cx="143395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339146" y="1218853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523066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694516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798425" y="1218853"/>
            <a:ext cx="72736" cy="166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884669" y="1218854"/>
            <a:ext cx="149629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069628" y="1218853"/>
            <a:ext cx="127808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324206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434348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705552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95161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4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867650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6567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3218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051569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977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300951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71412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564370" y="2939328"/>
            <a:ext cx="546389" cy="546389"/>
          </a:xfrm>
          <a:custGeom>
            <a:avLst/>
            <a:gdLst/>
            <a:ahLst/>
            <a:cxnLst/>
            <a:rect l="l" t="t" r="r" b="b"/>
            <a:pathLst>
              <a:path w="801370" h="801370">
                <a:moveTo>
                  <a:pt x="400430" y="800861"/>
                </a:moveTo>
                <a:lnTo>
                  <a:pt x="356579" y="798459"/>
                </a:lnTo>
                <a:lnTo>
                  <a:pt x="313160" y="791251"/>
                </a:lnTo>
                <a:lnTo>
                  <a:pt x="270608" y="779238"/>
                </a:lnTo>
                <a:lnTo>
                  <a:pt x="229356" y="762419"/>
                </a:lnTo>
                <a:lnTo>
                  <a:pt x="189836" y="740796"/>
                </a:lnTo>
                <a:lnTo>
                  <a:pt x="152483" y="714367"/>
                </a:lnTo>
                <a:lnTo>
                  <a:pt x="117728" y="683133"/>
                </a:lnTo>
                <a:lnTo>
                  <a:pt x="86494" y="648400"/>
                </a:lnTo>
                <a:lnTo>
                  <a:pt x="60065" y="611105"/>
                </a:lnTo>
                <a:lnTo>
                  <a:pt x="38442" y="571670"/>
                </a:lnTo>
                <a:lnTo>
                  <a:pt x="21623" y="530519"/>
                </a:lnTo>
                <a:lnTo>
                  <a:pt x="9610" y="488076"/>
                </a:lnTo>
                <a:lnTo>
                  <a:pt x="2402" y="444762"/>
                </a:lnTo>
                <a:lnTo>
                  <a:pt x="0" y="401002"/>
                </a:lnTo>
                <a:lnTo>
                  <a:pt x="2402" y="357219"/>
                </a:lnTo>
                <a:lnTo>
                  <a:pt x="9610" y="313835"/>
                </a:lnTo>
                <a:lnTo>
                  <a:pt x="21623" y="271275"/>
                </a:lnTo>
                <a:lnTo>
                  <a:pt x="38442" y="229961"/>
                </a:lnTo>
                <a:lnTo>
                  <a:pt x="60065" y="190316"/>
                </a:lnTo>
                <a:lnTo>
                  <a:pt x="86494" y="152764"/>
                </a:lnTo>
                <a:lnTo>
                  <a:pt x="117728" y="117729"/>
                </a:lnTo>
                <a:lnTo>
                  <a:pt x="152483" y="86494"/>
                </a:lnTo>
                <a:lnTo>
                  <a:pt x="189836" y="60065"/>
                </a:lnTo>
                <a:lnTo>
                  <a:pt x="229356" y="38442"/>
                </a:lnTo>
                <a:lnTo>
                  <a:pt x="270608" y="21623"/>
                </a:lnTo>
                <a:lnTo>
                  <a:pt x="313160" y="9610"/>
                </a:lnTo>
                <a:lnTo>
                  <a:pt x="356579" y="2402"/>
                </a:lnTo>
                <a:lnTo>
                  <a:pt x="400430" y="0"/>
                </a:lnTo>
                <a:lnTo>
                  <a:pt x="444282" y="2402"/>
                </a:lnTo>
                <a:lnTo>
                  <a:pt x="487701" y="9610"/>
                </a:lnTo>
                <a:lnTo>
                  <a:pt x="530253" y="21623"/>
                </a:lnTo>
                <a:lnTo>
                  <a:pt x="571505" y="38442"/>
                </a:lnTo>
                <a:lnTo>
                  <a:pt x="611025" y="60065"/>
                </a:lnTo>
                <a:lnTo>
                  <a:pt x="648378" y="86494"/>
                </a:lnTo>
                <a:lnTo>
                  <a:pt x="683132" y="117729"/>
                </a:lnTo>
                <a:lnTo>
                  <a:pt x="714367" y="152764"/>
                </a:lnTo>
                <a:lnTo>
                  <a:pt x="740796" y="190316"/>
                </a:lnTo>
                <a:lnTo>
                  <a:pt x="762419" y="229961"/>
                </a:lnTo>
                <a:lnTo>
                  <a:pt x="779238" y="271275"/>
                </a:lnTo>
                <a:lnTo>
                  <a:pt x="791251" y="313835"/>
                </a:lnTo>
                <a:lnTo>
                  <a:pt x="798459" y="357219"/>
                </a:lnTo>
                <a:lnTo>
                  <a:pt x="800861" y="401002"/>
                </a:lnTo>
                <a:lnTo>
                  <a:pt x="798459" y="444762"/>
                </a:lnTo>
                <a:lnTo>
                  <a:pt x="791251" y="488076"/>
                </a:lnTo>
                <a:lnTo>
                  <a:pt x="779238" y="530519"/>
                </a:lnTo>
                <a:lnTo>
                  <a:pt x="762419" y="571670"/>
                </a:lnTo>
                <a:lnTo>
                  <a:pt x="740796" y="611105"/>
                </a:lnTo>
                <a:lnTo>
                  <a:pt x="714367" y="648400"/>
                </a:lnTo>
                <a:lnTo>
                  <a:pt x="683132" y="683133"/>
                </a:lnTo>
                <a:lnTo>
                  <a:pt x="648378" y="714367"/>
                </a:lnTo>
                <a:lnTo>
                  <a:pt x="611025" y="740796"/>
                </a:lnTo>
                <a:lnTo>
                  <a:pt x="571505" y="762419"/>
                </a:lnTo>
                <a:lnTo>
                  <a:pt x="530253" y="779238"/>
                </a:lnTo>
                <a:lnTo>
                  <a:pt x="487701" y="791251"/>
                </a:lnTo>
                <a:lnTo>
                  <a:pt x="444282" y="798459"/>
                </a:lnTo>
                <a:lnTo>
                  <a:pt x="400430" y="800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551121" y="2926080"/>
            <a:ext cx="572799" cy="572799"/>
          </a:xfrm>
          <a:custGeom>
            <a:avLst/>
            <a:gdLst/>
            <a:ahLst/>
            <a:cxnLst/>
            <a:rect l="l" t="t" r="r" b="b"/>
            <a:pathLst>
              <a:path w="840104" h="840104">
                <a:moveTo>
                  <a:pt x="419100" y="839724"/>
                </a:moveTo>
                <a:lnTo>
                  <a:pt x="373371" y="837204"/>
                </a:lnTo>
                <a:lnTo>
                  <a:pt x="327962" y="829646"/>
                </a:lnTo>
                <a:lnTo>
                  <a:pt x="283379" y="817050"/>
                </a:lnTo>
                <a:lnTo>
                  <a:pt x="240130" y="799415"/>
                </a:lnTo>
                <a:lnTo>
                  <a:pt x="198719" y="776742"/>
                </a:lnTo>
                <a:lnTo>
                  <a:pt x="159655" y="749030"/>
                </a:lnTo>
                <a:lnTo>
                  <a:pt x="123444" y="716280"/>
                </a:lnTo>
                <a:lnTo>
                  <a:pt x="90693" y="680068"/>
                </a:lnTo>
                <a:lnTo>
                  <a:pt x="62981" y="641004"/>
                </a:lnTo>
                <a:lnTo>
                  <a:pt x="40308" y="599594"/>
                </a:lnTo>
                <a:lnTo>
                  <a:pt x="22673" y="556344"/>
                </a:lnTo>
                <a:lnTo>
                  <a:pt x="10077" y="511761"/>
                </a:lnTo>
                <a:lnTo>
                  <a:pt x="2519" y="466352"/>
                </a:lnTo>
                <a:lnTo>
                  <a:pt x="0" y="420624"/>
                </a:lnTo>
                <a:lnTo>
                  <a:pt x="2519" y="374410"/>
                </a:lnTo>
                <a:lnTo>
                  <a:pt x="10077" y="328784"/>
                </a:lnTo>
                <a:lnTo>
                  <a:pt x="22673" y="284143"/>
                </a:lnTo>
                <a:lnTo>
                  <a:pt x="40308" y="240889"/>
                </a:lnTo>
                <a:lnTo>
                  <a:pt x="62981" y="199421"/>
                </a:lnTo>
                <a:lnTo>
                  <a:pt x="90693" y="160139"/>
                </a:lnTo>
                <a:lnTo>
                  <a:pt x="123444" y="123444"/>
                </a:lnTo>
                <a:lnTo>
                  <a:pt x="159655" y="90693"/>
                </a:lnTo>
                <a:lnTo>
                  <a:pt x="198719" y="62981"/>
                </a:lnTo>
                <a:lnTo>
                  <a:pt x="240130" y="40308"/>
                </a:lnTo>
                <a:lnTo>
                  <a:pt x="283379" y="22673"/>
                </a:lnTo>
                <a:lnTo>
                  <a:pt x="327962" y="10077"/>
                </a:lnTo>
                <a:lnTo>
                  <a:pt x="373371" y="2519"/>
                </a:lnTo>
                <a:lnTo>
                  <a:pt x="419100" y="0"/>
                </a:lnTo>
                <a:lnTo>
                  <a:pt x="465313" y="2519"/>
                </a:lnTo>
                <a:lnTo>
                  <a:pt x="510939" y="10077"/>
                </a:lnTo>
                <a:lnTo>
                  <a:pt x="555580" y="22673"/>
                </a:lnTo>
                <a:lnTo>
                  <a:pt x="593417" y="38100"/>
                </a:lnTo>
                <a:lnTo>
                  <a:pt x="419100" y="38100"/>
                </a:lnTo>
                <a:lnTo>
                  <a:pt x="370437" y="41267"/>
                </a:lnTo>
                <a:lnTo>
                  <a:pt x="322410" y="50743"/>
                </a:lnTo>
                <a:lnTo>
                  <a:pt x="275653" y="66484"/>
                </a:lnTo>
                <a:lnTo>
                  <a:pt x="230801" y="88448"/>
                </a:lnTo>
                <a:lnTo>
                  <a:pt x="188489" y="116593"/>
                </a:lnTo>
                <a:lnTo>
                  <a:pt x="149352" y="150876"/>
                </a:lnTo>
                <a:lnTo>
                  <a:pt x="115711" y="190013"/>
                </a:lnTo>
                <a:lnTo>
                  <a:pt x="87996" y="232325"/>
                </a:lnTo>
                <a:lnTo>
                  <a:pt x="66294" y="277177"/>
                </a:lnTo>
                <a:lnTo>
                  <a:pt x="50687" y="323934"/>
                </a:lnTo>
                <a:lnTo>
                  <a:pt x="41260" y="371961"/>
                </a:lnTo>
                <a:lnTo>
                  <a:pt x="38100" y="420624"/>
                </a:lnTo>
                <a:lnTo>
                  <a:pt x="41260" y="469286"/>
                </a:lnTo>
                <a:lnTo>
                  <a:pt x="50687" y="517313"/>
                </a:lnTo>
                <a:lnTo>
                  <a:pt x="66294" y="564070"/>
                </a:lnTo>
                <a:lnTo>
                  <a:pt x="87996" y="608922"/>
                </a:lnTo>
                <a:lnTo>
                  <a:pt x="115711" y="651234"/>
                </a:lnTo>
                <a:lnTo>
                  <a:pt x="149352" y="690372"/>
                </a:lnTo>
                <a:lnTo>
                  <a:pt x="188489" y="724012"/>
                </a:lnTo>
                <a:lnTo>
                  <a:pt x="230801" y="751727"/>
                </a:lnTo>
                <a:lnTo>
                  <a:pt x="275653" y="773430"/>
                </a:lnTo>
                <a:lnTo>
                  <a:pt x="322410" y="789036"/>
                </a:lnTo>
                <a:lnTo>
                  <a:pt x="370437" y="798463"/>
                </a:lnTo>
                <a:lnTo>
                  <a:pt x="419100" y="801624"/>
                </a:lnTo>
                <a:lnTo>
                  <a:pt x="593417" y="801624"/>
                </a:lnTo>
                <a:lnTo>
                  <a:pt x="555580" y="817050"/>
                </a:lnTo>
                <a:lnTo>
                  <a:pt x="510939" y="829646"/>
                </a:lnTo>
                <a:lnTo>
                  <a:pt x="465313" y="837204"/>
                </a:lnTo>
                <a:lnTo>
                  <a:pt x="419100" y="839724"/>
                </a:lnTo>
                <a:close/>
              </a:path>
              <a:path w="840104" h="840104">
                <a:moveTo>
                  <a:pt x="688848" y="150876"/>
                </a:moveTo>
                <a:lnTo>
                  <a:pt x="649710" y="116593"/>
                </a:lnTo>
                <a:lnTo>
                  <a:pt x="607398" y="88448"/>
                </a:lnTo>
                <a:lnTo>
                  <a:pt x="562546" y="66484"/>
                </a:lnTo>
                <a:lnTo>
                  <a:pt x="515789" y="50743"/>
                </a:lnTo>
                <a:lnTo>
                  <a:pt x="467762" y="41267"/>
                </a:lnTo>
                <a:lnTo>
                  <a:pt x="419100" y="38100"/>
                </a:lnTo>
                <a:lnTo>
                  <a:pt x="593417" y="38100"/>
                </a:lnTo>
                <a:lnTo>
                  <a:pt x="598834" y="40308"/>
                </a:lnTo>
                <a:lnTo>
                  <a:pt x="640302" y="62981"/>
                </a:lnTo>
                <a:lnTo>
                  <a:pt x="679584" y="90693"/>
                </a:lnTo>
                <a:lnTo>
                  <a:pt x="716280" y="123444"/>
                </a:lnTo>
                <a:lnTo>
                  <a:pt x="688848" y="150876"/>
                </a:lnTo>
                <a:close/>
              </a:path>
              <a:path w="840104" h="840104">
                <a:moveTo>
                  <a:pt x="593417" y="801624"/>
                </a:moveTo>
                <a:lnTo>
                  <a:pt x="419100" y="801624"/>
                </a:lnTo>
                <a:lnTo>
                  <a:pt x="467762" y="798463"/>
                </a:lnTo>
                <a:lnTo>
                  <a:pt x="515789" y="789036"/>
                </a:lnTo>
                <a:lnTo>
                  <a:pt x="562546" y="773430"/>
                </a:lnTo>
                <a:lnTo>
                  <a:pt x="607398" y="751727"/>
                </a:lnTo>
                <a:lnTo>
                  <a:pt x="649710" y="724012"/>
                </a:lnTo>
                <a:lnTo>
                  <a:pt x="688848" y="690372"/>
                </a:lnTo>
                <a:lnTo>
                  <a:pt x="723130" y="651234"/>
                </a:lnTo>
                <a:lnTo>
                  <a:pt x="751275" y="608922"/>
                </a:lnTo>
                <a:lnTo>
                  <a:pt x="773239" y="564070"/>
                </a:lnTo>
                <a:lnTo>
                  <a:pt x="788980" y="517313"/>
                </a:lnTo>
                <a:lnTo>
                  <a:pt x="798456" y="469286"/>
                </a:lnTo>
                <a:lnTo>
                  <a:pt x="801624" y="420624"/>
                </a:lnTo>
                <a:lnTo>
                  <a:pt x="798456" y="371961"/>
                </a:lnTo>
                <a:lnTo>
                  <a:pt x="788980" y="323934"/>
                </a:lnTo>
                <a:lnTo>
                  <a:pt x="773239" y="277177"/>
                </a:lnTo>
                <a:lnTo>
                  <a:pt x="751275" y="232325"/>
                </a:lnTo>
                <a:lnTo>
                  <a:pt x="723130" y="190013"/>
                </a:lnTo>
                <a:lnTo>
                  <a:pt x="688848" y="150876"/>
                </a:lnTo>
                <a:lnTo>
                  <a:pt x="716280" y="123444"/>
                </a:lnTo>
                <a:lnTo>
                  <a:pt x="749030" y="160139"/>
                </a:lnTo>
                <a:lnTo>
                  <a:pt x="776742" y="199421"/>
                </a:lnTo>
                <a:lnTo>
                  <a:pt x="799415" y="240889"/>
                </a:lnTo>
                <a:lnTo>
                  <a:pt x="817050" y="284143"/>
                </a:lnTo>
                <a:lnTo>
                  <a:pt x="829646" y="328784"/>
                </a:lnTo>
                <a:lnTo>
                  <a:pt x="837204" y="374410"/>
                </a:lnTo>
                <a:lnTo>
                  <a:pt x="839724" y="420624"/>
                </a:lnTo>
                <a:lnTo>
                  <a:pt x="837204" y="466352"/>
                </a:lnTo>
                <a:lnTo>
                  <a:pt x="829646" y="511761"/>
                </a:lnTo>
                <a:lnTo>
                  <a:pt x="817050" y="556344"/>
                </a:lnTo>
                <a:lnTo>
                  <a:pt x="799415" y="599594"/>
                </a:lnTo>
                <a:lnTo>
                  <a:pt x="776742" y="641004"/>
                </a:lnTo>
                <a:lnTo>
                  <a:pt x="749030" y="680068"/>
                </a:lnTo>
                <a:lnTo>
                  <a:pt x="716280" y="716280"/>
                </a:lnTo>
                <a:lnTo>
                  <a:pt x="679584" y="749030"/>
                </a:lnTo>
                <a:lnTo>
                  <a:pt x="640302" y="776742"/>
                </a:lnTo>
                <a:lnTo>
                  <a:pt x="598834" y="799415"/>
                </a:lnTo>
                <a:lnTo>
                  <a:pt x="593417" y="801624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622819" y="376150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100" y="838200"/>
                </a:moveTo>
                <a:lnTo>
                  <a:pt x="373366" y="835680"/>
                </a:lnTo>
                <a:lnTo>
                  <a:pt x="327926" y="828122"/>
                </a:lnTo>
                <a:lnTo>
                  <a:pt x="283259" y="815526"/>
                </a:lnTo>
                <a:lnTo>
                  <a:pt x="239845" y="797891"/>
                </a:lnTo>
                <a:lnTo>
                  <a:pt x="198164" y="775218"/>
                </a:lnTo>
                <a:lnTo>
                  <a:pt x="158695" y="747506"/>
                </a:lnTo>
                <a:lnTo>
                  <a:pt x="121920" y="714756"/>
                </a:lnTo>
                <a:lnTo>
                  <a:pt x="89733" y="678544"/>
                </a:lnTo>
                <a:lnTo>
                  <a:pt x="62426" y="639480"/>
                </a:lnTo>
                <a:lnTo>
                  <a:pt x="40023" y="598070"/>
                </a:lnTo>
                <a:lnTo>
                  <a:pt x="22553" y="554820"/>
                </a:lnTo>
                <a:lnTo>
                  <a:pt x="10041" y="510237"/>
                </a:lnTo>
                <a:lnTo>
                  <a:pt x="2514" y="464828"/>
                </a:lnTo>
                <a:lnTo>
                  <a:pt x="0" y="419100"/>
                </a:lnTo>
                <a:lnTo>
                  <a:pt x="2514" y="372886"/>
                </a:lnTo>
                <a:lnTo>
                  <a:pt x="10041" y="327260"/>
                </a:lnTo>
                <a:lnTo>
                  <a:pt x="22553" y="282619"/>
                </a:lnTo>
                <a:lnTo>
                  <a:pt x="40023" y="239365"/>
                </a:lnTo>
                <a:lnTo>
                  <a:pt x="62426" y="197897"/>
                </a:lnTo>
                <a:lnTo>
                  <a:pt x="89733" y="158615"/>
                </a:lnTo>
                <a:lnTo>
                  <a:pt x="121920" y="121920"/>
                </a:lnTo>
                <a:lnTo>
                  <a:pt x="158695" y="89173"/>
                </a:lnTo>
                <a:lnTo>
                  <a:pt x="198164" y="61493"/>
                </a:lnTo>
                <a:lnTo>
                  <a:pt x="239845" y="38904"/>
                </a:lnTo>
                <a:lnTo>
                  <a:pt x="283259" y="21433"/>
                </a:lnTo>
                <a:lnTo>
                  <a:pt x="327926" y="9108"/>
                </a:lnTo>
                <a:lnTo>
                  <a:pt x="373366" y="1954"/>
                </a:lnTo>
                <a:lnTo>
                  <a:pt x="419100" y="0"/>
                </a:lnTo>
                <a:lnTo>
                  <a:pt x="464833" y="1954"/>
                </a:lnTo>
                <a:lnTo>
                  <a:pt x="510273" y="9108"/>
                </a:lnTo>
                <a:lnTo>
                  <a:pt x="554940" y="21433"/>
                </a:lnTo>
                <a:lnTo>
                  <a:pt x="596355" y="38100"/>
                </a:lnTo>
                <a:lnTo>
                  <a:pt x="419100" y="38100"/>
                </a:lnTo>
                <a:lnTo>
                  <a:pt x="370437" y="41155"/>
                </a:lnTo>
                <a:lnTo>
                  <a:pt x="322410" y="50348"/>
                </a:lnTo>
                <a:lnTo>
                  <a:pt x="275653" y="65722"/>
                </a:lnTo>
                <a:lnTo>
                  <a:pt x="230801" y="87319"/>
                </a:lnTo>
                <a:lnTo>
                  <a:pt x="188489" y="115181"/>
                </a:lnTo>
                <a:lnTo>
                  <a:pt x="149352" y="149352"/>
                </a:lnTo>
                <a:lnTo>
                  <a:pt x="115181" y="188489"/>
                </a:lnTo>
                <a:lnTo>
                  <a:pt x="87319" y="230801"/>
                </a:lnTo>
                <a:lnTo>
                  <a:pt x="65722" y="275653"/>
                </a:lnTo>
                <a:lnTo>
                  <a:pt x="50348" y="322410"/>
                </a:lnTo>
                <a:lnTo>
                  <a:pt x="41155" y="370437"/>
                </a:lnTo>
                <a:lnTo>
                  <a:pt x="38100" y="419100"/>
                </a:lnTo>
                <a:lnTo>
                  <a:pt x="41155" y="467762"/>
                </a:lnTo>
                <a:lnTo>
                  <a:pt x="50348" y="515789"/>
                </a:lnTo>
                <a:lnTo>
                  <a:pt x="65722" y="562546"/>
                </a:lnTo>
                <a:lnTo>
                  <a:pt x="87319" y="607398"/>
                </a:lnTo>
                <a:lnTo>
                  <a:pt x="115181" y="649710"/>
                </a:lnTo>
                <a:lnTo>
                  <a:pt x="149352" y="688848"/>
                </a:lnTo>
                <a:lnTo>
                  <a:pt x="188489" y="723018"/>
                </a:lnTo>
                <a:lnTo>
                  <a:pt x="230801" y="750880"/>
                </a:lnTo>
                <a:lnTo>
                  <a:pt x="275653" y="772477"/>
                </a:lnTo>
                <a:lnTo>
                  <a:pt x="322410" y="787851"/>
                </a:lnTo>
                <a:lnTo>
                  <a:pt x="370437" y="797044"/>
                </a:lnTo>
                <a:lnTo>
                  <a:pt x="419100" y="800100"/>
                </a:lnTo>
                <a:lnTo>
                  <a:pt x="592918" y="800100"/>
                </a:lnTo>
                <a:lnTo>
                  <a:pt x="554940" y="815526"/>
                </a:lnTo>
                <a:lnTo>
                  <a:pt x="510273" y="828122"/>
                </a:lnTo>
                <a:lnTo>
                  <a:pt x="464833" y="835680"/>
                </a:lnTo>
                <a:lnTo>
                  <a:pt x="419100" y="838200"/>
                </a:lnTo>
                <a:close/>
              </a:path>
              <a:path w="838200" h="838200">
                <a:moveTo>
                  <a:pt x="688848" y="149352"/>
                </a:moveTo>
                <a:lnTo>
                  <a:pt x="649710" y="115181"/>
                </a:lnTo>
                <a:lnTo>
                  <a:pt x="607398" y="87319"/>
                </a:lnTo>
                <a:lnTo>
                  <a:pt x="562546" y="65722"/>
                </a:lnTo>
                <a:lnTo>
                  <a:pt x="515789" y="50348"/>
                </a:lnTo>
                <a:lnTo>
                  <a:pt x="467762" y="41155"/>
                </a:lnTo>
                <a:lnTo>
                  <a:pt x="419100" y="38100"/>
                </a:lnTo>
                <a:lnTo>
                  <a:pt x="596355" y="38100"/>
                </a:lnTo>
                <a:lnTo>
                  <a:pt x="598354" y="38904"/>
                </a:lnTo>
                <a:lnTo>
                  <a:pt x="640035" y="61493"/>
                </a:lnTo>
                <a:lnTo>
                  <a:pt x="679504" y="89173"/>
                </a:lnTo>
                <a:lnTo>
                  <a:pt x="716280" y="121920"/>
                </a:lnTo>
                <a:lnTo>
                  <a:pt x="688848" y="149352"/>
                </a:lnTo>
                <a:close/>
              </a:path>
              <a:path w="838200" h="838200">
                <a:moveTo>
                  <a:pt x="592918" y="800100"/>
                </a:moveTo>
                <a:lnTo>
                  <a:pt x="419100" y="800100"/>
                </a:lnTo>
                <a:lnTo>
                  <a:pt x="467762" y="797044"/>
                </a:lnTo>
                <a:lnTo>
                  <a:pt x="515789" y="787851"/>
                </a:lnTo>
                <a:lnTo>
                  <a:pt x="562546" y="772477"/>
                </a:lnTo>
                <a:lnTo>
                  <a:pt x="607398" y="750880"/>
                </a:lnTo>
                <a:lnTo>
                  <a:pt x="649710" y="723018"/>
                </a:lnTo>
                <a:lnTo>
                  <a:pt x="688848" y="688848"/>
                </a:lnTo>
                <a:lnTo>
                  <a:pt x="723018" y="649710"/>
                </a:lnTo>
                <a:lnTo>
                  <a:pt x="750880" y="607398"/>
                </a:lnTo>
                <a:lnTo>
                  <a:pt x="772477" y="562546"/>
                </a:lnTo>
                <a:lnTo>
                  <a:pt x="787851" y="515789"/>
                </a:lnTo>
                <a:lnTo>
                  <a:pt x="797044" y="467762"/>
                </a:lnTo>
                <a:lnTo>
                  <a:pt x="800100" y="419100"/>
                </a:lnTo>
                <a:lnTo>
                  <a:pt x="797044" y="370437"/>
                </a:lnTo>
                <a:lnTo>
                  <a:pt x="787851" y="322410"/>
                </a:lnTo>
                <a:lnTo>
                  <a:pt x="772477" y="275653"/>
                </a:lnTo>
                <a:lnTo>
                  <a:pt x="750880" y="230801"/>
                </a:lnTo>
                <a:lnTo>
                  <a:pt x="723018" y="188489"/>
                </a:lnTo>
                <a:lnTo>
                  <a:pt x="688848" y="149352"/>
                </a:lnTo>
                <a:lnTo>
                  <a:pt x="716280" y="121920"/>
                </a:lnTo>
                <a:lnTo>
                  <a:pt x="748466" y="158615"/>
                </a:lnTo>
                <a:lnTo>
                  <a:pt x="775773" y="197897"/>
                </a:lnTo>
                <a:lnTo>
                  <a:pt x="798176" y="239365"/>
                </a:lnTo>
                <a:lnTo>
                  <a:pt x="815646" y="282619"/>
                </a:lnTo>
                <a:lnTo>
                  <a:pt x="828158" y="327260"/>
                </a:lnTo>
                <a:lnTo>
                  <a:pt x="835685" y="372886"/>
                </a:lnTo>
                <a:lnTo>
                  <a:pt x="838200" y="419100"/>
                </a:lnTo>
                <a:lnTo>
                  <a:pt x="835685" y="464828"/>
                </a:lnTo>
                <a:lnTo>
                  <a:pt x="828158" y="510237"/>
                </a:lnTo>
                <a:lnTo>
                  <a:pt x="815646" y="554820"/>
                </a:lnTo>
                <a:lnTo>
                  <a:pt x="798176" y="598070"/>
                </a:lnTo>
                <a:lnTo>
                  <a:pt x="775773" y="639480"/>
                </a:lnTo>
                <a:lnTo>
                  <a:pt x="748466" y="678544"/>
                </a:lnTo>
                <a:lnTo>
                  <a:pt x="716280" y="714756"/>
                </a:lnTo>
                <a:lnTo>
                  <a:pt x="679504" y="747506"/>
                </a:lnTo>
                <a:lnTo>
                  <a:pt x="640035" y="775218"/>
                </a:lnTo>
                <a:lnTo>
                  <a:pt x="598354" y="797891"/>
                </a:lnTo>
                <a:lnTo>
                  <a:pt x="592918" y="800100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921433" y="2940627"/>
            <a:ext cx="736023" cy="923925"/>
          </a:xfrm>
          <a:custGeom>
            <a:avLst/>
            <a:gdLst/>
            <a:ahLst/>
            <a:cxnLst/>
            <a:rect l="l" t="t" r="r" b="b"/>
            <a:pathLst>
              <a:path w="1079500" h="1355089">
                <a:moveTo>
                  <a:pt x="1059180" y="1354835"/>
                </a:moveTo>
                <a:lnTo>
                  <a:pt x="1050035" y="1345692"/>
                </a:lnTo>
                <a:lnTo>
                  <a:pt x="0" y="15240"/>
                </a:lnTo>
                <a:lnTo>
                  <a:pt x="19812" y="0"/>
                </a:lnTo>
                <a:lnTo>
                  <a:pt x="1069848" y="1328928"/>
                </a:lnTo>
                <a:lnTo>
                  <a:pt x="1078992" y="1339596"/>
                </a:lnTo>
                <a:lnTo>
                  <a:pt x="1059180" y="135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12428" y="3826972"/>
            <a:ext cx="83127" cy="90488"/>
          </a:xfrm>
          <a:custGeom>
            <a:avLst/>
            <a:gdLst/>
            <a:ahLst/>
            <a:cxnLst/>
            <a:rect l="l" t="t" r="r" b="b"/>
            <a:pathLst>
              <a:path w="121920" h="132714">
                <a:moveTo>
                  <a:pt x="121919" y="132587"/>
                </a:moveTo>
                <a:lnTo>
                  <a:pt x="0" y="74675"/>
                </a:lnTo>
                <a:lnTo>
                  <a:pt x="94487" y="0"/>
                </a:lnTo>
                <a:lnTo>
                  <a:pt x="121919" y="132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91299" y="3744884"/>
            <a:ext cx="697490" cy="237259"/>
          </a:xfrm>
          <a:custGeom>
            <a:avLst/>
            <a:gdLst/>
            <a:ahLst/>
            <a:cxnLst/>
            <a:rect l="l" t="t" r="r" b="b"/>
            <a:pathLst>
              <a:path w="1022984" h="347979">
                <a:moveTo>
                  <a:pt x="1014984" y="347471"/>
                </a:moveTo>
                <a:lnTo>
                  <a:pt x="1002792" y="342900"/>
                </a:lnTo>
                <a:lnTo>
                  <a:pt x="0" y="24383"/>
                </a:lnTo>
                <a:lnTo>
                  <a:pt x="7620" y="0"/>
                </a:lnTo>
                <a:lnTo>
                  <a:pt x="1010412" y="320039"/>
                </a:lnTo>
                <a:lnTo>
                  <a:pt x="1022604" y="323087"/>
                </a:lnTo>
                <a:lnTo>
                  <a:pt x="1014984" y="347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564629" y="3930881"/>
            <a:ext cx="92652" cy="80097"/>
          </a:xfrm>
          <a:custGeom>
            <a:avLst/>
            <a:gdLst/>
            <a:ahLst/>
            <a:cxnLst/>
            <a:rect l="l" t="t" r="r" b="b"/>
            <a:pathLst>
              <a:path w="135890" h="117475">
                <a:moveTo>
                  <a:pt x="0" y="117347"/>
                </a:moveTo>
                <a:lnTo>
                  <a:pt x="38100" y="0"/>
                </a:lnTo>
                <a:lnTo>
                  <a:pt x="135636" y="96011"/>
                </a:lnTo>
                <a:lnTo>
                  <a:pt x="0" y="117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89220" y="4165715"/>
            <a:ext cx="713075" cy="382732"/>
          </a:xfrm>
          <a:custGeom>
            <a:avLst/>
            <a:gdLst/>
            <a:ahLst/>
            <a:cxnLst/>
            <a:rect l="l" t="t" r="r" b="b"/>
            <a:pathLst>
              <a:path w="1045845" h="561340">
                <a:moveTo>
                  <a:pt x="12192" y="560832"/>
                </a:moveTo>
                <a:lnTo>
                  <a:pt x="0" y="537971"/>
                </a:lnTo>
                <a:lnTo>
                  <a:pt x="1022604" y="6096"/>
                </a:lnTo>
                <a:lnTo>
                  <a:pt x="1033272" y="0"/>
                </a:lnTo>
                <a:lnTo>
                  <a:pt x="1045464" y="21335"/>
                </a:lnTo>
                <a:lnTo>
                  <a:pt x="1033272" y="27432"/>
                </a:lnTo>
                <a:lnTo>
                  <a:pt x="12192" y="560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570865" y="4138700"/>
            <a:ext cx="93518" cy="74901"/>
          </a:xfrm>
          <a:custGeom>
            <a:avLst/>
            <a:gdLst/>
            <a:ahLst/>
            <a:cxnLst/>
            <a:rect l="l" t="t" r="r" b="b"/>
            <a:pathLst>
              <a:path w="137159" h="109854">
                <a:moveTo>
                  <a:pt x="56387" y="109727"/>
                </a:moveTo>
                <a:lnTo>
                  <a:pt x="0" y="1523"/>
                </a:lnTo>
                <a:lnTo>
                  <a:pt x="137160" y="0"/>
                </a:lnTo>
                <a:lnTo>
                  <a:pt x="56387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094567" y="3295996"/>
            <a:ext cx="598776" cy="238991"/>
          </a:xfrm>
          <a:custGeom>
            <a:avLst/>
            <a:gdLst/>
            <a:ahLst/>
            <a:cxnLst/>
            <a:rect l="l" t="t" r="r" b="b"/>
            <a:pathLst>
              <a:path w="878204" h="350520">
                <a:moveTo>
                  <a:pt x="868679" y="350520"/>
                </a:moveTo>
                <a:lnTo>
                  <a:pt x="0" y="24383"/>
                </a:lnTo>
                <a:lnTo>
                  <a:pt x="9143" y="0"/>
                </a:lnTo>
                <a:lnTo>
                  <a:pt x="877824" y="327659"/>
                </a:lnTo>
                <a:lnTo>
                  <a:pt x="868679" y="350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667106" y="3485111"/>
            <a:ext cx="92652" cy="77932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0" y="114300"/>
                </a:moveTo>
                <a:lnTo>
                  <a:pt x="42671" y="0"/>
                </a:lnTo>
                <a:lnTo>
                  <a:pt x="135635" y="100583"/>
                </a:lnTo>
                <a:lnTo>
                  <a:pt x="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169381" y="3779173"/>
            <a:ext cx="545523" cy="222539"/>
          </a:xfrm>
          <a:custGeom>
            <a:avLst/>
            <a:gdLst/>
            <a:ahLst/>
            <a:cxnLst/>
            <a:rect l="l" t="t" r="r" b="b"/>
            <a:pathLst>
              <a:path w="800100" h="326389">
                <a:moveTo>
                  <a:pt x="9143" y="326135"/>
                </a:moveTo>
                <a:lnTo>
                  <a:pt x="0" y="301751"/>
                </a:lnTo>
                <a:lnTo>
                  <a:pt x="790955" y="0"/>
                </a:lnTo>
                <a:lnTo>
                  <a:pt x="800100" y="24383"/>
                </a:lnTo>
                <a:lnTo>
                  <a:pt x="9143" y="326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688927" y="3752157"/>
            <a:ext cx="92652" cy="77066"/>
          </a:xfrm>
          <a:custGeom>
            <a:avLst/>
            <a:gdLst/>
            <a:ahLst/>
            <a:cxnLst/>
            <a:rect l="l" t="t" r="r" b="b"/>
            <a:pathLst>
              <a:path w="135890" h="113029">
                <a:moveTo>
                  <a:pt x="42671" y="112775"/>
                </a:moveTo>
                <a:lnTo>
                  <a:pt x="0" y="0"/>
                </a:lnTo>
                <a:lnTo>
                  <a:pt x="135635" y="13716"/>
                </a:lnTo>
                <a:lnTo>
                  <a:pt x="42671" y="11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92141" y="2043892"/>
            <a:ext cx="74815" cy="1122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487737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98648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525144" y="2043892"/>
            <a:ext cx="80010" cy="114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620740" y="2043892"/>
            <a:ext cx="80010" cy="1143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715298" y="2070908"/>
            <a:ext cx="78971" cy="8728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807777" y="2070908"/>
            <a:ext cx="74815" cy="8520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957406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84423" y="2070908"/>
            <a:ext cx="312766" cy="1184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459182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125094" y="5858394"/>
            <a:ext cx="80010" cy="9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30042" y="5826183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11238" y="369188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693" y="363473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5902"/>
                </a:lnTo>
                <a:lnTo>
                  <a:pt x="101083" y="67604"/>
                </a:lnTo>
                <a:lnTo>
                  <a:pt x="68263" y="100644"/>
                </a:lnTo>
                <a:lnTo>
                  <a:pt x="46488" y="142463"/>
                </a:lnTo>
                <a:lnTo>
                  <a:pt x="38100" y="190500"/>
                </a:lnTo>
                <a:lnTo>
                  <a:pt x="46488" y="238536"/>
                </a:lnTo>
                <a:lnTo>
                  <a:pt x="68263" y="280355"/>
                </a:lnTo>
                <a:lnTo>
                  <a:pt x="101083" y="313395"/>
                </a:lnTo>
                <a:lnTo>
                  <a:pt x="142609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238105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8318" y="513103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003126" y="179243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589174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6039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642" y="5034"/>
                </a:lnTo>
                <a:lnTo>
                  <a:pt x="274919" y="19372"/>
                </a:lnTo>
                <a:lnTo>
                  <a:pt x="304345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4345" y="342900"/>
                </a:lnTo>
                <a:lnTo>
                  <a:pt x="274919" y="361627"/>
                </a:lnTo>
                <a:lnTo>
                  <a:pt x="23464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4345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4345" y="38100"/>
                </a:lnTo>
                <a:lnTo>
                  <a:pt x="339612" y="71374"/>
                </a:lnTo>
                <a:lnTo>
                  <a:pt x="361894" y="106746"/>
                </a:lnTo>
                <a:lnTo>
                  <a:pt x="376045" y="146837"/>
                </a:lnTo>
                <a:lnTo>
                  <a:pt x="381000" y="190500"/>
                </a:lnTo>
                <a:lnTo>
                  <a:pt x="376045" y="234162"/>
                </a:lnTo>
                <a:lnTo>
                  <a:pt x="361894" y="274253"/>
                </a:lnTo>
                <a:lnTo>
                  <a:pt x="339612" y="309625"/>
                </a:lnTo>
                <a:lnTo>
                  <a:pt x="310265" y="339132"/>
                </a:lnTo>
                <a:lnTo>
                  <a:pt x="304345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092093" y="524637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59501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064972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78532" y="98713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56789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43945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357" y="375965"/>
                </a:lnTo>
                <a:lnTo>
                  <a:pt x="106080" y="361627"/>
                </a:lnTo>
                <a:lnTo>
                  <a:pt x="70734" y="339132"/>
                </a:lnTo>
                <a:lnTo>
                  <a:pt x="41387" y="309625"/>
                </a:lnTo>
                <a:lnTo>
                  <a:pt x="19105" y="274253"/>
                </a:lnTo>
                <a:lnTo>
                  <a:pt x="4954" y="234162"/>
                </a:lnTo>
                <a:lnTo>
                  <a:pt x="0" y="190500"/>
                </a:lnTo>
                <a:lnTo>
                  <a:pt x="4954" y="146837"/>
                </a:lnTo>
                <a:lnTo>
                  <a:pt x="19105" y="106746"/>
                </a:lnTo>
                <a:lnTo>
                  <a:pt x="41387" y="71374"/>
                </a:lnTo>
                <a:lnTo>
                  <a:pt x="70734" y="41867"/>
                </a:lnTo>
                <a:lnTo>
                  <a:pt x="106080" y="19372"/>
                </a:lnTo>
                <a:lnTo>
                  <a:pt x="14635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81453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84373" y="271410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914159" y="432573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1666" y="4786053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54586" y="409505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7506" y="490139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355523" y="334691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260426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09209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7081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67892" y="236808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302" y="1127413"/>
            <a:ext cx="5230957" cy="4433455"/>
          </a:xfrm>
          <a:custGeom>
            <a:avLst/>
            <a:gdLst/>
            <a:ahLst/>
            <a:cxnLst/>
            <a:rect l="l" t="t" r="r" b="b"/>
            <a:pathLst>
              <a:path w="7672070" h="6502400">
                <a:moveTo>
                  <a:pt x="3400044" y="1231900"/>
                </a:moveTo>
                <a:lnTo>
                  <a:pt x="3385743" y="1181100"/>
                </a:lnTo>
                <a:lnTo>
                  <a:pt x="3370089" y="1130300"/>
                </a:lnTo>
                <a:lnTo>
                  <a:pt x="3353108" y="1079500"/>
                </a:lnTo>
                <a:lnTo>
                  <a:pt x="3334830" y="1041400"/>
                </a:lnTo>
                <a:lnTo>
                  <a:pt x="3315283" y="990600"/>
                </a:lnTo>
                <a:lnTo>
                  <a:pt x="3294493" y="939800"/>
                </a:lnTo>
                <a:lnTo>
                  <a:pt x="3272490" y="901700"/>
                </a:lnTo>
                <a:lnTo>
                  <a:pt x="3249301" y="863600"/>
                </a:lnTo>
                <a:lnTo>
                  <a:pt x="3224954" y="812800"/>
                </a:lnTo>
                <a:lnTo>
                  <a:pt x="3199478" y="774700"/>
                </a:lnTo>
                <a:lnTo>
                  <a:pt x="3172899" y="736600"/>
                </a:lnTo>
                <a:lnTo>
                  <a:pt x="3145247" y="698500"/>
                </a:lnTo>
                <a:lnTo>
                  <a:pt x="3116549" y="660400"/>
                </a:lnTo>
                <a:lnTo>
                  <a:pt x="3086833" y="622300"/>
                </a:lnTo>
                <a:lnTo>
                  <a:pt x="3056127" y="584200"/>
                </a:lnTo>
                <a:lnTo>
                  <a:pt x="3024460" y="546100"/>
                </a:lnTo>
                <a:lnTo>
                  <a:pt x="2991859" y="520700"/>
                </a:lnTo>
                <a:lnTo>
                  <a:pt x="2958352" y="482600"/>
                </a:lnTo>
                <a:lnTo>
                  <a:pt x="2923967" y="444500"/>
                </a:lnTo>
                <a:lnTo>
                  <a:pt x="2888732" y="419100"/>
                </a:lnTo>
                <a:lnTo>
                  <a:pt x="2852676" y="393700"/>
                </a:lnTo>
                <a:lnTo>
                  <a:pt x="2815825" y="355600"/>
                </a:lnTo>
                <a:lnTo>
                  <a:pt x="2778209" y="330200"/>
                </a:lnTo>
                <a:lnTo>
                  <a:pt x="2739855" y="304800"/>
                </a:lnTo>
                <a:lnTo>
                  <a:pt x="2700791" y="279400"/>
                </a:lnTo>
                <a:lnTo>
                  <a:pt x="2661045" y="254000"/>
                </a:lnTo>
                <a:lnTo>
                  <a:pt x="2579620" y="203200"/>
                </a:lnTo>
                <a:lnTo>
                  <a:pt x="2537997" y="190500"/>
                </a:lnTo>
                <a:lnTo>
                  <a:pt x="2495803" y="165100"/>
                </a:lnTo>
                <a:lnTo>
                  <a:pt x="2453068" y="152400"/>
                </a:lnTo>
                <a:lnTo>
                  <a:pt x="2409819" y="127000"/>
                </a:lnTo>
                <a:lnTo>
                  <a:pt x="2095040" y="38100"/>
                </a:lnTo>
                <a:lnTo>
                  <a:pt x="2048688" y="38100"/>
                </a:lnTo>
                <a:lnTo>
                  <a:pt x="2002074" y="25400"/>
                </a:lnTo>
                <a:lnTo>
                  <a:pt x="1518001" y="25400"/>
                </a:lnTo>
                <a:lnTo>
                  <a:pt x="1616611" y="0"/>
                </a:lnTo>
                <a:lnTo>
                  <a:pt x="2001119" y="0"/>
                </a:lnTo>
                <a:lnTo>
                  <a:pt x="2047497" y="12700"/>
                </a:lnTo>
                <a:lnTo>
                  <a:pt x="2093619" y="12700"/>
                </a:lnTo>
                <a:lnTo>
                  <a:pt x="2407045" y="101600"/>
                </a:lnTo>
                <a:lnTo>
                  <a:pt x="2450158" y="114300"/>
                </a:lnTo>
                <a:lnTo>
                  <a:pt x="2492775" y="139700"/>
                </a:lnTo>
                <a:lnTo>
                  <a:pt x="2534872" y="152400"/>
                </a:lnTo>
                <a:lnTo>
                  <a:pt x="2617395" y="203200"/>
                </a:lnTo>
                <a:lnTo>
                  <a:pt x="2657769" y="228600"/>
                </a:lnTo>
                <a:lnTo>
                  <a:pt x="2697516" y="241300"/>
                </a:lnTo>
                <a:lnTo>
                  <a:pt x="2736610" y="266700"/>
                </a:lnTo>
                <a:lnTo>
                  <a:pt x="2775024" y="292100"/>
                </a:lnTo>
                <a:lnTo>
                  <a:pt x="2812732" y="330200"/>
                </a:lnTo>
                <a:lnTo>
                  <a:pt x="2849708" y="355600"/>
                </a:lnTo>
                <a:lnTo>
                  <a:pt x="2885924" y="381000"/>
                </a:lnTo>
                <a:lnTo>
                  <a:pt x="2921356" y="406400"/>
                </a:lnTo>
                <a:lnTo>
                  <a:pt x="2955976" y="444500"/>
                </a:lnTo>
                <a:lnTo>
                  <a:pt x="2989758" y="482600"/>
                </a:lnTo>
                <a:lnTo>
                  <a:pt x="3022675" y="508000"/>
                </a:lnTo>
                <a:lnTo>
                  <a:pt x="3054701" y="546100"/>
                </a:lnTo>
                <a:lnTo>
                  <a:pt x="3085811" y="584200"/>
                </a:lnTo>
                <a:lnTo>
                  <a:pt x="3115976" y="622300"/>
                </a:lnTo>
                <a:lnTo>
                  <a:pt x="3145172" y="647700"/>
                </a:lnTo>
                <a:lnTo>
                  <a:pt x="3173371" y="685800"/>
                </a:lnTo>
                <a:lnTo>
                  <a:pt x="3200547" y="736600"/>
                </a:lnTo>
                <a:lnTo>
                  <a:pt x="3226674" y="774700"/>
                </a:lnTo>
                <a:lnTo>
                  <a:pt x="3251725" y="812800"/>
                </a:lnTo>
                <a:lnTo>
                  <a:pt x="3275674" y="850900"/>
                </a:lnTo>
                <a:lnTo>
                  <a:pt x="3298495" y="901700"/>
                </a:lnTo>
                <a:lnTo>
                  <a:pt x="3320161" y="939800"/>
                </a:lnTo>
                <a:lnTo>
                  <a:pt x="3340646" y="990600"/>
                </a:lnTo>
                <a:lnTo>
                  <a:pt x="3359923" y="1028700"/>
                </a:lnTo>
                <a:lnTo>
                  <a:pt x="3377966" y="1079500"/>
                </a:lnTo>
                <a:lnTo>
                  <a:pt x="3394749" y="1117600"/>
                </a:lnTo>
                <a:lnTo>
                  <a:pt x="3410245" y="1168400"/>
                </a:lnTo>
                <a:lnTo>
                  <a:pt x="3424428" y="1219200"/>
                </a:lnTo>
                <a:lnTo>
                  <a:pt x="3412236" y="1219200"/>
                </a:lnTo>
                <a:lnTo>
                  <a:pt x="3400044" y="1231900"/>
                </a:lnTo>
                <a:close/>
              </a:path>
              <a:path w="7672070" h="6502400">
                <a:moveTo>
                  <a:pt x="1594103" y="3797300"/>
                </a:moveTo>
                <a:lnTo>
                  <a:pt x="1584959" y="3797300"/>
                </a:lnTo>
                <a:lnTo>
                  <a:pt x="1330161" y="3733800"/>
                </a:lnTo>
                <a:lnTo>
                  <a:pt x="1281728" y="3708400"/>
                </a:lnTo>
                <a:lnTo>
                  <a:pt x="1187412" y="3683000"/>
                </a:lnTo>
                <a:lnTo>
                  <a:pt x="1141535" y="3657600"/>
                </a:lnTo>
                <a:lnTo>
                  <a:pt x="1096515" y="3644900"/>
                </a:lnTo>
                <a:lnTo>
                  <a:pt x="1052355" y="3619500"/>
                </a:lnTo>
                <a:lnTo>
                  <a:pt x="1009058" y="3594100"/>
                </a:lnTo>
                <a:lnTo>
                  <a:pt x="966628" y="3568700"/>
                </a:lnTo>
                <a:lnTo>
                  <a:pt x="925067" y="3556000"/>
                </a:lnTo>
                <a:lnTo>
                  <a:pt x="884377" y="3530600"/>
                </a:lnTo>
                <a:lnTo>
                  <a:pt x="844562" y="3505200"/>
                </a:lnTo>
                <a:lnTo>
                  <a:pt x="805624" y="3467100"/>
                </a:lnTo>
                <a:lnTo>
                  <a:pt x="767567" y="3441700"/>
                </a:lnTo>
                <a:lnTo>
                  <a:pt x="730393" y="3416300"/>
                </a:lnTo>
                <a:lnTo>
                  <a:pt x="694105" y="3390900"/>
                </a:lnTo>
                <a:lnTo>
                  <a:pt x="658706" y="3352800"/>
                </a:lnTo>
                <a:lnTo>
                  <a:pt x="624199" y="3327400"/>
                </a:lnTo>
                <a:lnTo>
                  <a:pt x="590587" y="3302000"/>
                </a:lnTo>
                <a:lnTo>
                  <a:pt x="557872" y="3263900"/>
                </a:lnTo>
                <a:lnTo>
                  <a:pt x="526057" y="3225800"/>
                </a:lnTo>
                <a:lnTo>
                  <a:pt x="495146" y="3200400"/>
                </a:lnTo>
                <a:lnTo>
                  <a:pt x="465141" y="3162300"/>
                </a:lnTo>
                <a:lnTo>
                  <a:pt x="436044" y="3124200"/>
                </a:lnTo>
                <a:lnTo>
                  <a:pt x="407860" y="3098800"/>
                </a:lnTo>
                <a:lnTo>
                  <a:pt x="380590" y="3060700"/>
                </a:lnTo>
                <a:lnTo>
                  <a:pt x="354238" y="3022600"/>
                </a:lnTo>
                <a:lnTo>
                  <a:pt x="328806" y="2984500"/>
                </a:lnTo>
                <a:lnTo>
                  <a:pt x="304297" y="2946400"/>
                </a:lnTo>
                <a:lnTo>
                  <a:pt x="280715" y="2908300"/>
                </a:lnTo>
                <a:lnTo>
                  <a:pt x="258061" y="2870200"/>
                </a:lnTo>
                <a:lnTo>
                  <a:pt x="236340" y="2832100"/>
                </a:lnTo>
                <a:lnTo>
                  <a:pt x="215553" y="2794000"/>
                </a:lnTo>
                <a:lnTo>
                  <a:pt x="195703" y="2743200"/>
                </a:lnTo>
                <a:lnTo>
                  <a:pt x="176794" y="2705100"/>
                </a:lnTo>
                <a:lnTo>
                  <a:pt x="158828" y="2667000"/>
                </a:lnTo>
                <a:lnTo>
                  <a:pt x="141808" y="2628900"/>
                </a:lnTo>
                <a:lnTo>
                  <a:pt x="125738" y="2578100"/>
                </a:lnTo>
                <a:lnTo>
                  <a:pt x="110619" y="2540000"/>
                </a:lnTo>
                <a:lnTo>
                  <a:pt x="96455" y="2501900"/>
                </a:lnTo>
                <a:lnTo>
                  <a:pt x="83248" y="2451100"/>
                </a:lnTo>
                <a:lnTo>
                  <a:pt x="71002" y="2413000"/>
                </a:lnTo>
                <a:lnTo>
                  <a:pt x="59719" y="2374900"/>
                </a:lnTo>
                <a:lnTo>
                  <a:pt x="49402" y="2324100"/>
                </a:lnTo>
                <a:lnTo>
                  <a:pt x="40054" y="2286000"/>
                </a:lnTo>
                <a:lnTo>
                  <a:pt x="31678" y="2235200"/>
                </a:lnTo>
                <a:lnTo>
                  <a:pt x="24277" y="2197100"/>
                </a:lnTo>
                <a:lnTo>
                  <a:pt x="17853" y="2146300"/>
                </a:lnTo>
                <a:lnTo>
                  <a:pt x="12410" y="2108200"/>
                </a:lnTo>
                <a:lnTo>
                  <a:pt x="7950" y="2057400"/>
                </a:lnTo>
                <a:lnTo>
                  <a:pt x="4476" y="2019300"/>
                </a:lnTo>
                <a:lnTo>
                  <a:pt x="1991" y="1968500"/>
                </a:lnTo>
                <a:lnTo>
                  <a:pt x="498" y="1930400"/>
                </a:lnTo>
                <a:lnTo>
                  <a:pt x="0" y="1879600"/>
                </a:lnTo>
                <a:lnTo>
                  <a:pt x="536" y="1841500"/>
                </a:lnTo>
                <a:lnTo>
                  <a:pt x="2148" y="1790700"/>
                </a:lnTo>
                <a:lnTo>
                  <a:pt x="4838" y="1752600"/>
                </a:lnTo>
                <a:lnTo>
                  <a:pt x="8609" y="1701800"/>
                </a:lnTo>
                <a:lnTo>
                  <a:pt x="13464" y="1651000"/>
                </a:lnTo>
                <a:lnTo>
                  <a:pt x="19406" y="1612900"/>
                </a:lnTo>
                <a:lnTo>
                  <a:pt x="26439" y="1562100"/>
                </a:lnTo>
                <a:lnTo>
                  <a:pt x="34565" y="1511300"/>
                </a:lnTo>
                <a:lnTo>
                  <a:pt x="43787" y="1473200"/>
                </a:lnTo>
                <a:lnTo>
                  <a:pt x="54108" y="1422400"/>
                </a:lnTo>
                <a:lnTo>
                  <a:pt x="65531" y="1384300"/>
                </a:lnTo>
                <a:lnTo>
                  <a:pt x="78060" y="1333500"/>
                </a:lnTo>
                <a:lnTo>
                  <a:pt x="91697" y="1295400"/>
                </a:lnTo>
                <a:lnTo>
                  <a:pt x="106445" y="1244600"/>
                </a:lnTo>
                <a:lnTo>
                  <a:pt x="122307" y="1206500"/>
                </a:lnTo>
                <a:lnTo>
                  <a:pt x="139287" y="1155700"/>
                </a:lnTo>
                <a:lnTo>
                  <a:pt x="157387" y="1117600"/>
                </a:lnTo>
                <a:lnTo>
                  <a:pt x="176610" y="1079500"/>
                </a:lnTo>
                <a:lnTo>
                  <a:pt x="196959" y="1028700"/>
                </a:lnTo>
                <a:lnTo>
                  <a:pt x="218438" y="990600"/>
                </a:lnTo>
                <a:lnTo>
                  <a:pt x="241048" y="952500"/>
                </a:lnTo>
                <a:lnTo>
                  <a:pt x="264794" y="901700"/>
                </a:lnTo>
                <a:lnTo>
                  <a:pt x="289679" y="863600"/>
                </a:lnTo>
                <a:lnTo>
                  <a:pt x="315704" y="825500"/>
                </a:lnTo>
                <a:lnTo>
                  <a:pt x="342874" y="787400"/>
                </a:lnTo>
                <a:lnTo>
                  <a:pt x="371192" y="749300"/>
                </a:lnTo>
                <a:lnTo>
                  <a:pt x="400659" y="711200"/>
                </a:lnTo>
                <a:lnTo>
                  <a:pt x="431280" y="673100"/>
                </a:lnTo>
                <a:lnTo>
                  <a:pt x="463057" y="635000"/>
                </a:lnTo>
                <a:lnTo>
                  <a:pt x="495994" y="596900"/>
                </a:lnTo>
                <a:lnTo>
                  <a:pt x="530092" y="558800"/>
                </a:lnTo>
                <a:lnTo>
                  <a:pt x="565356" y="520700"/>
                </a:lnTo>
                <a:lnTo>
                  <a:pt x="601789" y="495300"/>
                </a:lnTo>
                <a:lnTo>
                  <a:pt x="639393" y="457200"/>
                </a:lnTo>
                <a:lnTo>
                  <a:pt x="678171" y="419100"/>
                </a:lnTo>
                <a:lnTo>
                  <a:pt x="718126" y="393700"/>
                </a:lnTo>
                <a:lnTo>
                  <a:pt x="759262" y="355600"/>
                </a:lnTo>
                <a:lnTo>
                  <a:pt x="801581" y="330200"/>
                </a:lnTo>
                <a:lnTo>
                  <a:pt x="845087" y="304800"/>
                </a:lnTo>
                <a:lnTo>
                  <a:pt x="889782" y="266700"/>
                </a:lnTo>
                <a:lnTo>
                  <a:pt x="935669" y="241300"/>
                </a:lnTo>
                <a:lnTo>
                  <a:pt x="982752" y="215900"/>
                </a:lnTo>
                <a:lnTo>
                  <a:pt x="1031033" y="190500"/>
                </a:lnTo>
                <a:lnTo>
                  <a:pt x="1080515" y="165100"/>
                </a:lnTo>
                <a:lnTo>
                  <a:pt x="1128222" y="139700"/>
                </a:lnTo>
                <a:lnTo>
                  <a:pt x="1176224" y="127000"/>
                </a:lnTo>
                <a:lnTo>
                  <a:pt x="1224491" y="101600"/>
                </a:lnTo>
                <a:lnTo>
                  <a:pt x="1272994" y="88900"/>
                </a:lnTo>
                <a:lnTo>
                  <a:pt x="1321703" y="63500"/>
                </a:lnTo>
                <a:lnTo>
                  <a:pt x="1468767" y="25400"/>
                </a:lnTo>
                <a:lnTo>
                  <a:pt x="1619972" y="25400"/>
                </a:lnTo>
                <a:lnTo>
                  <a:pt x="1522853" y="50800"/>
                </a:lnTo>
                <a:lnTo>
                  <a:pt x="1474327" y="50800"/>
                </a:lnTo>
                <a:lnTo>
                  <a:pt x="1329266" y="88900"/>
                </a:lnTo>
                <a:lnTo>
                  <a:pt x="1281194" y="114300"/>
                </a:lnTo>
                <a:lnTo>
                  <a:pt x="1185669" y="139700"/>
                </a:lnTo>
                <a:lnTo>
                  <a:pt x="1091184" y="190500"/>
                </a:lnTo>
                <a:lnTo>
                  <a:pt x="1042320" y="215900"/>
                </a:lnTo>
                <a:lnTo>
                  <a:pt x="994648" y="241300"/>
                </a:lnTo>
                <a:lnTo>
                  <a:pt x="948164" y="266700"/>
                </a:lnTo>
                <a:lnTo>
                  <a:pt x="902866" y="292100"/>
                </a:lnTo>
                <a:lnTo>
                  <a:pt x="858750" y="317500"/>
                </a:lnTo>
                <a:lnTo>
                  <a:pt x="815812" y="355600"/>
                </a:lnTo>
                <a:lnTo>
                  <a:pt x="774051" y="381000"/>
                </a:lnTo>
                <a:lnTo>
                  <a:pt x="733461" y="406400"/>
                </a:lnTo>
                <a:lnTo>
                  <a:pt x="694041" y="444500"/>
                </a:lnTo>
                <a:lnTo>
                  <a:pt x="655787" y="469900"/>
                </a:lnTo>
                <a:lnTo>
                  <a:pt x="618696" y="508000"/>
                </a:lnTo>
                <a:lnTo>
                  <a:pt x="582764" y="546100"/>
                </a:lnTo>
                <a:lnTo>
                  <a:pt x="547989" y="584200"/>
                </a:lnTo>
                <a:lnTo>
                  <a:pt x="514366" y="609600"/>
                </a:lnTo>
                <a:lnTo>
                  <a:pt x="481894" y="647700"/>
                </a:lnTo>
                <a:lnTo>
                  <a:pt x="450568" y="685800"/>
                </a:lnTo>
                <a:lnTo>
                  <a:pt x="420385" y="723900"/>
                </a:lnTo>
                <a:lnTo>
                  <a:pt x="391343" y="762000"/>
                </a:lnTo>
                <a:lnTo>
                  <a:pt x="363438" y="800100"/>
                </a:lnTo>
                <a:lnTo>
                  <a:pt x="336666" y="838200"/>
                </a:lnTo>
                <a:lnTo>
                  <a:pt x="311025" y="876300"/>
                </a:lnTo>
                <a:lnTo>
                  <a:pt x="286511" y="914400"/>
                </a:lnTo>
                <a:lnTo>
                  <a:pt x="263122" y="965200"/>
                </a:lnTo>
                <a:lnTo>
                  <a:pt x="240853" y="1003300"/>
                </a:lnTo>
                <a:lnTo>
                  <a:pt x="219702" y="1041400"/>
                </a:lnTo>
                <a:lnTo>
                  <a:pt x="199666" y="1079500"/>
                </a:lnTo>
                <a:lnTo>
                  <a:pt x="180741" y="1130300"/>
                </a:lnTo>
                <a:lnTo>
                  <a:pt x="162923" y="1168400"/>
                </a:lnTo>
                <a:lnTo>
                  <a:pt x="146211" y="1206500"/>
                </a:lnTo>
                <a:lnTo>
                  <a:pt x="130600" y="1257300"/>
                </a:lnTo>
                <a:lnTo>
                  <a:pt x="116087" y="1295400"/>
                </a:lnTo>
                <a:lnTo>
                  <a:pt x="102670" y="1346200"/>
                </a:lnTo>
                <a:lnTo>
                  <a:pt x="90344" y="1384300"/>
                </a:lnTo>
                <a:lnTo>
                  <a:pt x="79107" y="1435100"/>
                </a:lnTo>
                <a:lnTo>
                  <a:pt x="68956" y="1473200"/>
                </a:lnTo>
                <a:lnTo>
                  <a:pt x="59887" y="1524000"/>
                </a:lnTo>
                <a:lnTo>
                  <a:pt x="51896" y="1562100"/>
                </a:lnTo>
                <a:lnTo>
                  <a:pt x="44982" y="1612900"/>
                </a:lnTo>
                <a:lnTo>
                  <a:pt x="39140" y="1651000"/>
                </a:lnTo>
                <a:lnTo>
                  <a:pt x="34368" y="1701800"/>
                </a:lnTo>
                <a:lnTo>
                  <a:pt x="30662" y="1752600"/>
                </a:lnTo>
                <a:lnTo>
                  <a:pt x="28018" y="1790700"/>
                </a:lnTo>
                <a:lnTo>
                  <a:pt x="26435" y="1841500"/>
                </a:lnTo>
                <a:lnTo>
                  <a:pt x="25908" y="1879600"/>
                </a:lnTo>
                <a:lnTo>
                  <a:pt x="26416" y="1930400"/>
                </a:lnTo>
                <a:lnTo>
                  <a:pt x="27941" y="1968500"/>
                </a:lnTo>
                <a:lnTo>
                  <a:pt x="30479" y="2019300"/>
                </a:lnTo>
                <a:lnTo>
                  <a:pt x="34026" y="2070100"/>
                </a:lnTo>
                <a:lnTo>
                  <a:pt x="38581" y="2108200"/>
                </a:lnTo>
                <a:lnTo>
                  <a:pt x="44140" y="2159000"/>
                </a:lnTo>
                <a:lnTo>
                  <a:pt x="50699" y="2197100"/>
                </a:lnTo>
                <a:lnTo>
                  <a:pt x="58257" y="2235200"/>
                </a:lnTo>
                <a:lnTo>
                  <a:pt x="66810" y="2286000"/>
                </a:lnTo>
                <a:lnTo>
                  <a:pt x="76354" y="2324100"/>
                </a:lnTo>
                <a:lnTo>
                  <a:pt x="86889" y="2374900"/>
                </a:lnTo>
                <a:lnTo>
                  <a:pt x="98409" y="2413000"/>
                </a:lnTo>
                <a:lnTo>
                  <a:pt x="110913" y="2463800"/>
                </a:lnTo>
                <a:lnTo>
                  <a:pt x="124396" y="2501900"/>
                </a:lnTo>
                <a:lnTo>
                  <a:pt x="138858" y="2540000"/>
                </a:lnTo>
                <a:lnTo>
                  <a:pt x="154293" y="2590800"/>
                </a:lnTo>
                <a:lnTo>
                  <a:pt x="170700" y="2628900"/>
                </a:lnTo>
                <a:lnTo>
                  <a:pt x="188076" y="2667000"/>
                </a:lnTo>
                <a:lnTo>
                  <a:pt x="206417" y="2705100"/>
                </a:lnTo>
                <a:lnTo>
                  <a:pt x="225720" y="2755900"/>
                </a:lnTo>
                <a:lnTo>
                  <a:pt x="245983" y="2794000"/>
                </a:lnTo>
                <a:lnTo>
                  <a:pt x="267203" y="2832100"/>
                </a:lnTo>
                <a:lnTo>
                  <a:pt x="289376" y="2870200"/>
                </a:lnTo>
                <a:lnTo>
                  <a:pt x="312500" y="2908300"/>
                </a:lnTo>
                <a:lnTo>
                  <a:pt x="336572" y="2946400"/>
                </a:lnTo>
                <a:lnTo>
                  <a:pt x="361588" y="2984500"/>
                </a:lnTo>
                <a:lnTo>
                  <a:pt x="387547" y="3022600"/>
                </a:lnTo>
                <a:lnTo>
                  <a:pt x="414444" y="3060700"/>
                </a:lnTo>
                <a:lnTo>
                  <a:pt x="442277" y="3098800"/>
                </a:lnTo>
                <a:lnTo>
                  <a:pt x="471043" y="3124200"/>
                </a:lnTo>
                <a:lnTo>
                  <a:pt x="500738" y="3162300"/>
                </a:lnTo>
                <a:lnTo>
                  <a:pt x="531361" y="3200400"/>
                </a:lnTo>
                <a:lnTo>
                  <a:pt x="562908" y="3238500"/>
                </a:lnTo>
                <a:lnTo>
                  <a:pt x="595376" y="3263900"/>
                </a:lnTo>
                <a:lnTo>
                  <a:pt x="628762" y="3302000"/>
                </a:lnTo>
                <a:lnTo>
                  <a:pt x="663063" y="3327400"/>
                </a:lnTo>
                <a:lnTo>
                  <a:pt x="698276" y="3352800"/>
                </a:lnTo>
                <a:lnTo>
                  <a:pt x="734398" y="3390900"/>
                </a:lnTo>
                <a:lnTo>
                  <a:pt x="771427" y="3416300"/>
                </a:lnTo>
                <a:lnTo>
                  <a:pt x="809359" y="3441700"/>
                </a:lnTo>
                <a:lnTo>
                  <a:pt x="848191" y="3467100"/>
                </a:lnTo>
                <a:lnTo>
                  <a:pt x="887920" y="3492500"/>
                </a:lnTo>
                <a:lnTo>
                  <a:pt x="928544" y="3517900"/>
                </a:lnTo>
                <a:lnTo>
                  <a:pt x="970060" y="3543300"/>
                </a:lnTo>
                <a:lnTo>
                  <a:pt x="1012464" y="3568700"/>
                </a:lnTo>
                <a:lnTo>
                  <a:pt x="1055753" y="3594100"/>
                </a:lnTo>
                <a:lnTo>
                  <a:pt x="1099925" y="3619500"/>
                </a:lnTo>
                <a:lnTo>
                  <a:pt x="1144976" y="3632200"/>
                </a:lnTo>
                <a:lnTo>
                  <a:pt x="1190904" y="3657600"/>
                </a:lnTo>
                <a:lnTo>
                  <a:pt x="1285378" y="3683000"/>
                </a:lnTo>
                <a:lnTo>
                  <a:pt x="1333919" y="3708400"/>
                </a:lnTo>
                <a:lnTo>
                  <a:pt x="1536697" y="3759200"/>
                </a:lnTo>
                <a:lnTo>
                  <a:pt x="1581876" y="3770060"/>
                </a:lnTo>
                <a:lnTo>
                  <a:pt x="1578863" y="3771900"/>
                </a:lnTo>
                <a:lnTo>
                  <a:pt x="1586484" y="3784600"/>
                </a:lnTo>
                <a:lnTo>
                  <a:pt x="1607713" y="3784600"/>
                </a:lnTo>
                <a:lnTo>
                  <a:pt x="1594103" y="3797300"/>
                </a:lnTo>
                <a:close/>
              </a:path>
              <a:path w="7672070" h="6502400">
                <a:moveTo>
                  <a:pt x="5125834" y="2171700"/>
                </a:moveTo>
                <a:lnTo>
                  <a:pt x="4871392" y="2171700"/>
                </a:lnTo>
                <a:lnTo>
                  <a:pt x="4572000" y="2095500"/>
                </a:lnTo>
                <a:lnTo>
                  <a:pt x="4524519" y="2082800"/>
                </a:lnTo>
                <a:lnTo>
                  <a:pt x="4477490" y="2057400"/>
                </a:lnTo>
                <a:lnTo>
                  <a:pt x="4384845" y="2032000"/>
                </a:lnTo>
                <a:lnTo>
                  <a:pt x="4339258" y="2006600"/>
                </a:lnTo>
                <a:lnTo>
                  <a:pt x="4294180" y="1993900"/>
                </a:lnTo>
                <a:lnTo>
                  <a:pt x="4205613" y="1943100"/>
                </a:lnTo>
                <a:lnTo>
                  <a:pt x="4119259" y="1892300"/>
                </a:lnTo>
                <a:lnTo>
                  <a:pt x="4035235" y="1841500"/>
                </a:lnTo>
                <a:lnTo>
                  <a:pt x="3953657" y="1790700"/>
                </a:lnTo>
                <a:lnTo>
                  <a:pt x="3913822" y="1765300"/>
                </a:lnTo>
                <a:lnTo>
                  <a:pt x="3874642" y="1727200"/>
                </a:lnTo>
                <a:lnTo>
                  <a:pt x="3836133" y="1701800"/>
                </a:lnTo>
                <a:lnTo>
                  <a:pt x="3798307" y="1676400"/>
                </a:lnTo>
                <a:lnTo>
                  <a:pt x="3761181" y="1638300"/>
                </a:lnTo>
                <a:lnTo>
                  <a:pt x="3724768" y="1600200"/>
                </a:lnTo>
                <a:lnTo>
                  <a:pt x="3689084" y="1574800"/>
                </a:lnTo>
                <a:lnTo>
                  <a:pt x="3654142" y="1536700"/>
                </a:lnTo>
                <a:lnTo>
                  <a:pt x="3619957" y="1498600"/>
                </a:lnTo>
                <a:lnTo>
                  <a:pt x="3586545" y="1460500"/>
                </a:lnTo>
                <a:lnTo>
                  <a:pt x="3553918" y="1422400"/>
                </a:lnTo>
                <a:lnTo>
                  <a:pt x="3522093" y="1384300"/>
                </a:lnTo>
                <a:lnTo>
                  <a:pt x="3491083" y="1346200"/>
                </a:lnTo>
                <a:lnTo>
                  <a:pt x="3460903" y="1308100"/>
                </a:lnTo>
                <a:lnTo>
                  <a:pt x="3431568" y="1270000"/>
                </a:lnTo>
                <a:lnTo>
                  <a:pt x="3403092" y="1231900"/>
                </a:lnTo>
                <a:lnTo>
                  <a:pt x="3400044" y="1231900"/>
                </a:lnTo>
                <a:lnTo>
                  <a:pt x="3412236" y="1219200"/>
                </a:lnTo>
                <a:lnTo>
                  <a:pt x="3422904" y="1219200"/>
                </a:lnTo>
                <a:lnTo>
                  <a:pt x="3452061" y="1257300"/>
                </a:lnTo>
                <a:lnTo>
                  <a:pt x="3482138" y="1295400"/>
                </a:lnTo>
                <a:lnTo>
                  <a:pt x="3513115" y="1333500"/>
                </a:lnTo>
                <a:lnTo>
                  <a:pt x="3544977" y="1384300"/>
                </a:lnTo>
                <a:lnTo>
                  <a:pt x="3577706" y="1422400"/>
                </a:lnTo>
                <a:lnTo>
                  <a:pt x="3611287" y="1460500"/>
                </a:lnTo>
                <a:lnTo>
                  <a:pt x="3645701" y="1485900"/>
                </a:lnTo>
                <a:lnTo>
                  <a:pt x="3680932" y="1524000"/>
                </a:lnTo>
                <a:lnTo>
                  <a:pt x="3716963" y="1562100"/>
                </a:lnTo>
                <a:lnTo>
                  <a:pt x="3753777" y="1600200"/>
                </a:lnTo>
                <a:lnTo>
                  <a:pt x="3791358" y="1625600"/>
                </a:lnTo>
                <a:lnTo>
                  <a:pt x="3829688" y="1663700"/>
                </a:lnTo>
                <a:lnTo>
                  <a:pt x="3868750" y="1701800"/>
                </a:lnTo>
                <a:lnTo>
                  <a:pt x="3908529" y="1727200"/>
                </a:lnTo>
                <a:lnTo>
                  <a:pt x="3949006" y="1752600"/>
                </a:lnTo>
                <a:lnTo>
                  <a:pt x="3990165" y="1790700"/>
                </a:lnTo>
                <a:lnTo>
                  <a:pt x="4074462" y="1841500"/>
                </a:lnTo>
                <a:lnTo>
                  <a:pt x="4161285" y="1892300"/>
                </a:lnTo>
                <a:lnTo>
                  <a:pt x="4250498" y="1943100"/>
                </a:lnTo>
                <a:lnTo>
                  <a:pt x="4295958" y="1955800"/>
                </a:lnTo>
                <a:lnTo>
                  <a:pt x="4388504" y="2006600"/>
                </a:lnTo>
                <a:lnTo>
                  <a:pt x="4435555" y="2019300"/>
                </a:lnTo>
                <a:lnTo>
                  <a:pt x="4483103" y="2044700"/>
                </a:lnTo>
                <a:lnTo>
                  <a:pt x="4876077" y="2146300"/>
                </a:lnTo>
                <a:lnTo>
                  <a:pt x="4925929" y="2146300"/>
                </a:lnTo>
                <a:lnTo>
                  <a:pt x="4975851" y="2159000"/>
                </a:lnTo>
                <a:lnTo>
                  <a:pt x="5075825" y="2159000"/>
                </a:lnTo>
                <a:lnTo>
                  <a:pt x="5125834" y="2171700"/>
                </a:lnTo>
                <a:close/>
              </a:path>
              <a:path w="7672070" h="6502400">
                <a:moveTo>
                  <a:pt x="5573338" y="2171700"/>
                </a:moveTo>
                <a:lnTo>
                  <a:pt x="5324582" y="2171700"/>
                </a:lnTo>
                <a:lnTo>
                  <a:pt x="5373849" y="2159000"/>
                </a:lnTo>
                <a:lnTo>
                  <a:pt x="5472051" y="2159000"/>
                </a:lnTo>
                <a:lnTo>
                  <a:pt x="5520952" y="2146300"/>
                </a:lnTo>
                <a:lnTo>
                  <a:pt x="5569699" y="2146300"/>
                </a:lnTo>
                <a:lnTo>
                  <a:pt x="5998774" y="2032000"/>
                </a:lnTo>
                <a:lnTo>
                  <a:pt x="6045078" y="2006600"/>
                </a:lnTo>
                <a:lnTo>
                  <a:pt x="6091047" y="1993900"/>
                </a:lnTo>
                <a:lnTo>
                  <a:pt x="6181920" y="1943100"/>
                </a:lnTo>
                <a:lnTo>
                  <a:pt x="6226789" y="1930400"/>
                </a:lnTo>
                <a:lnTo>
                  <a:pt x="6271260" y="1905000"/>
                </a:lnTo>
                <a:lnTo>
                  <a:pt x="6280404" y="1905000"/>
                </a:lnTo>
                <a:lnTo>
                  <a:pt x="6335848" y="1917700"/>
                </a:lnTo>
                <a:lnTo>
                  <a:pt x="6277355" y="1917700"/>
                </a:lnTo>
                <a:lnTo>
                  <a:pt x="6274308" y="1930400"/>
                </a:lnTo>
                <a:lnTo>
                  <a:pt x="6280828" y="1931884"/>
                </a:lnTo>
                <a:lnTo>
                  <a:pt x="6238547" y="1955800"/>
                </a:lnTo>
                <a:lnTo>
                  <a:pt x="6193209" y="1968500"/>
                </a:lnTo>
                <a:lnTo>
                  <a:pt x="6101311" y="2019300"/>
                </a:lnTo>
                <a:lnTo>
                  <a:pt x="6054791" y="2032000"/>
                </a:lnTo>
                <a:lnTo>
                  <a:pt x="6007916" y="2057400"/>
                </a:lnTo>
                <a:lnTo>
                  <a:pt x="5573338" y="2171700"/>
                </a:lnTo>
                <a:close/>
              </a:path>
              <a:path w="7672070" h="6502400">
                <a:moveTo>
                  <a:pt x="6280828" y="1931884"/>
                </a:moveTo>
                <a:lnTo>
                  <a:pt x="6274308" y="1930400"/>
                </a:lnTo>
                <a:lnTo>
                  <a:pt x="6277355" y="1917700"/>
                </a:lnTo>
                <a:lnTo>
                  <a:pt x="6283452" y="1930400"/>
                </a:lnTo>
                <a:lnTo>
                  <a:pt x="6280828" y="1931884"/>
                </a:lnTo>
                <a:close/>
              </a:path>
              <a:path w="7672070" h="6502400">
                <a:moveTo>
                  <a:pt x="5679631" y="6477000"/>
                </a:moveTo>
                <a:lnTo>
                  <a:pt x="5391912" y="6477000"/>
                </a:lnTo>
                <a:lnTo>
                  <a:pt x="5439740" y="6464300"/>
                </a:lnTo>
                <a:lnTo>
                  <a:pt x="5581722" y="6464300"/>
                </a:lnTo>
                <a:lnTo>
                  <a:pt x="5628515" y="6451600"/>
                </a:lnTo>
                <a:lnTo>
                  <a:pt x="5675026" y="6451600"/>
                </a:lnTo>
                <a:lnTo>
                  <a:pt x="5991860" y="6362700"/>
                </a:lnTo>
                <a:lnTo>
                  <a:pt x="6035756" y="6337300"/>
                </a:lnTo>
                <a:lnTo>
                  <a:pt x="6079283" y="6324600"/>
                </a:lnTo>
                <a:lnTo>
                  <a:pt x="6122429" y="6299200"/>
                </a:lnTo>
                <a:lnTo>
                  <a:pt x="6165185" y="6286500"/>
                </a:lnTo>
                <a:lnTo>
                  <a:pt x="6207542" y="6261100"/>
                </a:lnTo>
                <a:lnTo>
                  <a:pt x="6332118" y="6184900"/>
                </a:lnTo>
                <a:lnTo>
                  <a:pt x="6412993" y="6134100"/>
                </a:lnTo>
                <a:lnTo>
                  <a:pt x="6492037" y="6083300"/>
                </a:lnTo>
                <a:lnTo>
                  <a:pt x="6530848" y="6045200"/>
                </a:lnTo>
                <a:lnTo>
                  <a:pt x="6569171" y="6019800"/>
                </a:lnTo>
                <a:lnTo>
                  <a:pt x="6606999" y="5981700"/>
                </a:lnTo>
                <a:lnTo>
                  <a:pt x="6644319" y="5956300"/>
                </a:lnTo>
                <a:lnTo>
                  <a:pt x="6681124" y="5918200"/>
                </a:lnTo>
                <a:lnTo>
                  <a:pt x="6717403" y="5880100"/>
                </a:lnTo>
                <a:lnTo>
                  <a:pt x="6753146" y="5854700"/>
                </a:lnTo>
                <a:lnTo>
                  <a:pt x="6788344" y="5816600"/>
                </a:lnTo>
                <a:lnTo>
                  <a:pt x="6822988" y="5778500"/>
                </a:lnTo>
                <a:lnTo>
                  <a:pt x="6857066" y="5740400"/>
                </a:lnTo>
                <a:lnTo>
                  <a:pt x="6890570" y="5702300"/>
                </a:lnTo>
                <a:lnTo>
                  <a:pt x="6923490" y="5664200"/>
                </a:lnTo>
                <a:lnTo>
                  <a:pt x="6955817" y="5626100"/>
                </a:lnTo>
                <a:lnTo>
                  <a:pt x="6987539" y="5588000"/>
                </a:lnTo>
                <a:lnTo>
                  <a:pt x="7017876" y="5549900"/>
                </a:lnTo>
                <a:lnTo>
                  <a:pt x="7047615" y="5511800"/>
                </a:lnTo>
                <a:lnTo>
                  <a:pt x="7076748" y="5461000"/>
                </a:lnTo>
                <a:lnTo>
                  <a:pt x="7105265" y="5422900"/>
                </a:lnTo>
                <a:lnTo>
                  <a:pt x="7133159" y="5384800"/>
                </a:lnTo>
                <a:lnTo>
                  <a:pt x="7160419" y="5346700"/>
                </a:lnTo>
                <a:lnTo>
                  <a:pt x="7187038" y="5295900"/>
                </a:lnTo>
                <a:lnTo>
                  <a:pt x="7213006" y="5257800"/>
                </a:lnTo>
                <a:lnTo>
                  <a:pt x="7238315" y="5207000"/>
                </a:lnTo>
                <a:lnTo>
                  <a:pt x="7262955" y="5168900"/>
                </a:lnTo>
                <a:lnTo>
                  <a:pt x="7286918" y="5118100"/>
                </a:lnTo>
                <a:lnTo>
                  <a:pt x="7310195" y="5080000"/>
                </a:lnTo>
                <a:lnTo>
                  <a:pt x="7332777" y="5029200"/>
                </a:lnTo>
                <a:lnTo>
                  <a:pt x="7354655" y="4991100"/>
                </a:lnTo>
                <a:lnTo>
                  <a:pt x="7375820" y="4940300"/>
                </a:lnTo>
                <a:lnTo>
                  <a:pt x="7396264" y="4889500"/>
                </a:lnTo>
                <a:lnTo>
                  <a:pt x="7415978" y="4851400"/>
                </a:lnTo>
                <a:lnTo>
                  <a:pt x="7434952" y="4800600"/>
                </a:lnTo>
                <a:lnTo>
                  <a:pt x="7453178" y="4749800"/>
                </a:lnTo>
                <a:lnTo>
                  <a:pt x="7470648" y="4711700"/>
                </a:lnTo>
                <a:lnTo>
                  <a:pt x="7487351" y="4660900"/>
                </a:lnTo>
                <a:lnTo>
                  <a:pt x="7503280" y="4610100"/>
                </a:lnTo>
                <a:lnTo>
                  <a:pt x="7518425" y="4559300"/>
                </a:lnTo>
                <a:lnTo>
                  <a:pt x="7532778" y="4521200"/>
                </a:lnTo>
                <a:lnTo>
                  <a:pt x="7546330" y="4470400"/>
                </a:lnTo>
                <a:lnTo>
                  <a:pt x="7559071" y="4419600"/>
                </a:lnTo>
                <a:lnTo>
                  <a:pt x="7570994" y="4368800"/>
                </a:lnTo>
                <a:lnTo>
                  <a:pt x="7582089" y="4318000"/>
                </a:lnTo>
                <a:lnTo>
                  <a:pt x="7592347" y="4267200"/>
                </a:lnTo>
                <a:lnTo>
                  <a:pt x="7601759" y="4229100"/>
                </a:lnTo>
                <a:lnTo>
                  <a:pt x="7610318" y="4178300"/>
                </a:lnTo>
                <a:lnTo>
                  <a:pt x="7618012" y="4127500"/>
                </a:lnTo>
                <a:lnTo>
                  <a:pt x="7624835" y="4076700"/>
                </a:lnTo>
                <a:lnTo>
                  <a:pt x="7630777" y="4025900"/>
                </a:lnTo>
                <a:lnTo>
                  <a:pt x="7635829" y="3975100"/>
                </a:lnTo>
                <a:lnTo>
                  <a:pt x="7639982" y="3937000"/>
                </a:lnTo>
                <a:lnTo>
                  <a:pt x="7643228" y="3886200"/>
                </a:lnTo>
                <a:lnTo>
                  <a:pt x="7645558" y="3835400"/>
                </a:lnTo>
                <a:lnTo>
                  <a:pt x="7646962" y="3784600"/>
                </a:lnTo>
                <a:lnTo>
                  <a:pt x="7647432" y="3733800"/>
                </a:lnTo>
                <a:lnTo>
                  <a:pt x="7646908" y="3695700"/>
                </a:lnTo>
                <a:lnTo>
                  <a:pt x="7645507" y="3644900"/>
                </a:lnTo>
                <a:lnTo>
                  <a:pt x="7643220" y="3594100"/>
                </a:lnTo>
                <a:lnTo>
                  <a:pt x="7640039" y="3556000"/>
                </a:lnTo>
                <a:lnTo>
                  <a:pt x="7635957" y="3505200"/>
                </a:lnTo>
                <a:lnTo>
                  <a:pt x="7630963" y="3467100"/>
                </a:lnTo>
                <a:lnTo>
                  <a:pt x="7625052" y="3416300"/>
                </a:lnTo>
                <a:lnTo>
                  <a:pt x="7618213" y="3378200"/>
                </a:lnTo>
                <a:lnTo>
                  <a:pt x="7610439" y="3327400"/>
                </a:lnTo>
                <a:lnTo>
                  <a:pt x="7601722" y="3289300"/>
                </a:lnTo>
                <a:lnTo>
                  <a:pt x="7592053" y="3238500"/>
                </a:lnTo>
                <a:lnTo>
                  <a:pt x="7581424" y="3200400"/>
                </a:lnTo>
                <a:lnTo>
                  <a:pt x="7569827" y="3149600"/>
                </a:lnTo>
                <a:lnTo>
                  <a:pt x="7557253" y="3111500"/>
                </a:lnTo>
                <a:lnTo>
                  <a:pt x="7543695" y="3073400"/>
                </a:lnTo>
                <a:lnTo>
                  <a:pt x="7529144" y="3022600"/>
                </a:lnTo>
                <a:lnTo>
                  <a:pt x="7513591" y="2984500"/>
                </a:lnTo>
                <a:lnTo>
                  <a:pt x="7497029" y="2946400"/>
                </a:lnTo>
                <a:lnTo>
                  <a:pt x="7479450" y="2908300"/>
                </a:lnTo>
                <a:lnTo>
                  <a:pt x="7460844" y="2857500"/>
                </a:lnTo>
                <a:lnTo>
                  <a:pt x="7441204" y="2819400"/>
                </a:lnTo>
                <a:lnTo>
                  <a:pt x="7420522" y="2781300"/>
                </a:lnTo>
                <a:lnTo>
                  <a:pt x="7398788" y="2743200"/>
                </a:lnTo>
                <a:lnTo>
                  <a:pt x="7375996" y="2705100"/>
                </a:lnTo>
                <a:lnTo>
                  <a:pt x="7352136" y="2667000"/>
                </a:lnTo>
                <a:lnTo>
                  <a:pt x="7327201" y="2628900"/>
                </a:lnTo>
                <a:lnTo>
                  <a:pt x="7301182" y="2590800"/>
                </a:lnTo>
                <a:lnTo>
                  <a:pt x="7274071" y="2565400"/>
                </a:lnTo>
                <a:lnTo>
                  <a:pt x="7245860" y="2527300"/>
                </a:lnTo>
                <a:lnTo>
                  <a:pt x="7216540" y="2489200"/>
                </a:lnTo>
                <a:lnTo>
                  <a:pt x="7186103" y="2451100"/>
                </a:lnTo>
                <a:lnTo>
                  <a:pt x="7154541" y="2425700"/>
                </a:lnTo>
                <a:lnTo>
                  <a:pt x="7121845" y="2387600"/>
                </a:lnTo>
                <a:lnTo>
                  <a:pt x="7088008" y="2362200"/>
                </a:lnTo>
                <a:lnTo>
                  <a:pt x="7053022" y="2324100"/>
                </a:lnTo>
                <a:lnTo>
                  <a:pt x="7016877" y="2298700"/>
                </a:lnTo>
                <a:lnTo>
                  <a:pt x="6979565" y="2273300"/>
                </a:lnTo>
                <a:lnTo>
                  <a:pt x="6941079" y="2235200"/>
                </a:lnTo>
                <a:lnTo>
                  <a:pt x="6901410" y="2209800"/>
                </a:lnTo>
                <a:lnTo>
                  <a:pt x="6860550" y="2184400"/>
                </a:lnTo>
                <a:lnTo>
                  <a:pt x="6818490" y="2159000"/>
                </a:lnTo>
                <a:lnTo>
                  <a:pt x="6775223" y="2133600"/>
                </a:lnTo>
                <a:lnTo>
                  <a:pt x="6730739" y="2108200"/>
                </a:lnTo>
                <a:lnTo>
                  <a:pt x="6685032" y="2082800"/>
                </a:lnTo>
                <a:lnTo>
                  <a:pt x="6638092" y="2057400"/>
                </a:lnTo>
                <a:lnTo>
                  <a:pt x="6589911" y="2044700"/>
                </a:lnTo>
                <a:lnTo>
                  <a:pt x="6540481" y="2019300"/>
                </a:lnTo>
                <a:lnTo>
                  <a:pt x="6489794" y="1993900"/>
                </a:lnTo>
                <a:lnTo>
                  <a:pt x="6437841" y="1981200"/>
                </a:lnTo>
                <a:lnTo>
                  <a:pt x="6384615" y="1955800"/>
                </a:lnTo>
                <a:lnTo>
                  <a:pt x="6280828" y="1931884"/>
                </a:lnTo>
                <a:lnTo>
                  <a:pt x="6283452" y="1930400"/>
                </a:lnTo>
                <a:lnTo>
                  <a:pt x="6277355" y="1917700"/>
                </a:lnTo>
                <a:lnTo>
                  <a:pt x="6335848" y="1917700"/>
                </a:lnTo>
                <a:lnTo>
                  <a:pt x="6390044" y="1930400"/>
                </a:lnTo>
                <a:lnTo>
                  <a:pt x="6442998" y="1955800"/>
                </a:lnTo>
                <a:lnTo>
                  <a:pt x="6494717" y="1968500"/>
                </a:lnTo>
                <a:lnTo>
                  <a:pt x="6545210" y="1993900"/>
                </a:lnTo>
                <a:lnTo>
                  <a:pt x="6594484" y="2006600"/>
                </a:lnTo>
                <a:lnTo>
                  <a:pt x="6642545" y="2032000"/>
                </a:lnTo>
                <a:lnTo>
                  <a:pt x="6689402" y="2057400"/>
                </a:lnTo>
                <a:lnTo>
                  <a:pt x="6735062" y="2082800"/>
                </a:lnTo>
                <a:lnTo>
                  <a:pt x="6779533" y="2108200"/>
                </a:lnTo>
                <a:lnTo>
                  <a:pt x="6822821" y="2133600"/>
                </a:lnTo>
                <a:lnTo>
                  <a:pt x="6864934" y="2159000"/>
                </a:lnTo>
                <a:lnTo>
                  <a:pt x="6905880" y="2184400"/>
                </a:lnTo>
                <a:lnTo>
                  <a:pt x="6945667" y="2209800"/>
                </a:lnTo>
                <a:lnTo>
                  <a:pt x="6984300" y="2235200"/>
                </a:lnTo>
                <a:lnTo>
                  <a:pt x="7021789" y="2273300"/>
                </a:lnTo>
                <a:lnTo>
                  <a:pt x="7058140" y="2298700"/>
                </a:lnTo>
                <a:lnTo>
                  <a:pt x="7093360" y="2324100"/>
                </a:lnTo>
                <a:lnTo>
                  <a:pt x="7127459" y="2362200"/>
                </a:lnTo>
                <a:lnTo>
                  <a:pt x="7160441" y="2387600"/>
                </a:lnTo>
                <a:lnTo>
                  <a:pt x="7192316" y="2425700"/>
                </a:lnTo>
                <a:lnTo>
                  <a:pt x="7223090" y="2463800"/>
                </a:lnTo>
                <a:lnTo>
                  <a:pt x="7252772" y="2489200"/>
                </a:lnTo>
                <a:lnTo>
                  <a:pt x="7281367" y="2527300"/>
                </a:lnTo>
                <a:lnTo>
                  <a:pt x="7308885" y="2565400"/>
                </a:lnTo>
                <a:lnTo>
                  <a:pt x="7335332" y="2603500"/>
                </a:lnTo>
                <a:lnTo>
                  <a:pt x="7360715" y="2641600"/>
                </a:lnTo>
                <a:lnTo>
                  <a:pt x="7385043" y="2679700"/>
                </a:lnTo>
                <a:lnTo>
                  <a:pt x="7408322" y="2705100"/>
                </a:lnTo>
                <a:lnTo>
                  <a:pt x="7430561" y="2755900"/>
                </a:lnTo>
                <a:lnTo>
                  <a:pt x="7451765" y="2794000"/>
                </a:lnTo>
                <a:lnTo>
                  <a:pt x="7471944" y="2832100"/>
                </a:lnTo>
                <a:lnTo>
                  <a:pt x="7491103" y="2870200"/>
                </a:lnTo>
                <a:lnTo>
                  <a:pt x="7509252" y="2908300"/>
                </a:lnTo>
                <a:lnTo>
                  <a:pt x="7526397" y="2946400"/>
                </a:lnTo>
                <a:lnTo>
                  <a:pt x="7542545" y="2984500"/>
                </a:lnTo>
                <a:lnTo>
                  <a:pt x="7557704" y="3035300"/>
                </a:lnTo>
                <a:lnTo>
                  <a:pt x="7571882" y="3073400"/>
                </a:lnTo>
                <a:lnTo>
                  <a:pt x="7585086" y="3111500"/>
                </a:lnTo>
                <a:lnTo>
                  <a:pt x="7597323" y="3162300"/>
                </a:lnTo>
                <a:lnTo>
                  <a:pt x="7608600" y="3200400"/>
                </a:lnTo>
                <a:lnTo>
                  <a:pt x="7618926" y="3238500"/>
                </a:lnTo>
                <a:lnTo>
                  <a:pt x="7628308" y="3289300"/>
                </a:lnTo>
                <a:lnTo>
                  <a:pt x="7636752" y="3327400"/>
                </a:lnTo>
                <a:lnTo>
                  <a:pt x="7644267" y="3378200"/>
                </a:lnTo>
                <a:lnTo>
                  <a:pt x="7650860" y="3416300"/>
                </a:lnTo>
                <a:lnTo>
                  <a:pt x="7656538" y="3467100"/>
                </a:lnTo>
                <a:lnTo>
                  <a:pt x="7661309" y="3505200"/>
                </a:lnTo>
                <a:lnTo>
                  <a:pt x="7665180" y="3556000"/>
                </a:lnTo>
                <a:lnTo>
                  <a:pt x="7668159" y="3606800"/>
                </a:lnTo>
                <a:lnTo>
                  <a:pt x="7670253" y="3644900"/>
                </a:lnTo>
                <a:lnTo>
                  <a:pt x="7671469" y="3695700"/>
                </a:lnTo>
                <a:lnTo>
                  <a:pt x="7671700" y="3721100"/>
                </a:lnTo>
                <a:lnTo>
                  <a:pt x="7671579" y="3759200"/>
                </a:lnTo>
                <a:lnTo>
                  <a:pt x="7669930" y="3835400"/>
                </a:lnTo>
                <a:lnTo>
                  <a:pt x="7667587" y="3886200"/>
                </a:lnTo>
                <a:lnTo>
                  <a:pt x="7664321" y="3937000"/>
                </a:lnTo>
                <a:lnTo>
                  <a:pt x="7660142" y="3987800"/>
                </a:lnTo>
                <a:lnTo>
                  <a:pt x="7655058" y="4025900"/>
                </a:lnTo>
                <a:lnTo>
                  <a:pt x="7649079" y="4076700"/>
                </a:lnTo>
                <a:lnTo>
                  <a:pt x="7642214" y="4127500"/>
                </a:lnTo>
                <a:lnTo>
                  <a:pt x="7634470" y="4178300"/>
                </a:lnTo>
                <a:lnTo>
                  <a:pt x="7625858" y="4229100"/>
                </a:lnTo>
                <a:lnTo>
                  <a:pt x="7616385" y="4279900"/>
                </a:lnTo>
                <a:lnTo>
                  <a:pt x="7606061" y="4330700"/>
                </a:lnTo>
                <a:lnTo>
                  <a:pt x="7594895" y="4381500"/>
                </a:lnTo>
                <a:lnTo>
                  <a:pt x="7582895" y="4419600"/>
                </a:lnTo>
                <a:lnTo>
                  <a:pt x="7570071" y="4470400"/>
                </a:lnTo>
                <a:lnTo>
                  <a:pt x="7556431" y="4521200"/>
                </a:lnTo>
                <a:lnTo>
                  <a:pt x="7541983" y="4572000"/>
                </a:lnTo>
                <a:lnTo>
                  <a:pt x="7526738" y="4622800"/>
                </a:lnTo>
                <a:lnTo>
                  <a:pt x="7510704" y="4660900"/>
                </a:lnTo>
                <a:lnTo>
                  <a:pt x="7493889" y="4711700"/>
                </a:lnTo>
                <a:lnTo>
                  <a:pt x="7476302" y="4762500"/>
                </a:lnTo>
                <a:lnTo>
                  <a:pt x="7457953" y="4813300"/>
                </a:lnTo>
                <a:lnTo>
                  <a:pt x="7438850" y="4851400"/>
                </a:lnTo>
                <a:lnTo>
                  <a:pt x="7419002" y="4902200"/>
                </a:lnTo>
                <a:lnTo>
                  <a:pt x="7398418" y="4953000"/>
                </a:lnTo>
                <a:lnTo>
                  <a:pt x="7377107" y="5003800"/>
                </a:lnTo>
                <a:lnTo>
                  <a:pt x="7355078" y="5041900"/>
                </a:lnTo>
                <a:lnTo>
                  <a:pt x="7332339" y="5092700"/>
                </a:lnTo>
                <a:lnTo>
                  <a:pt x="7308899" y="5130800"/>
                </a:lnTo>
                <a:lnTo>
                  <a:pt x="7284767" y="5181600"/>
                </a:lnTo>
                <a:lnTo>
                  <a:pt x="7259953" y="5219700"/>
                </a:lnTo>
                <a:lnTo>
                  <a:pt x="7234464" y="5270500"/>
                </a:lnTo>
                <a:lnTo>
                  <a:pt x="7208310" y="5308600"/>
                </a:lnTo>
                <a:lnTo>
                  <a:pt x="7181500" y="5359400"/>
                </a:lnTo>
                <a:lnTo>
                  <a:pt x="7154043" y="5397500"/>
                </a:lnTo>
                <a:lnTo>
                  <a:pt x="7125946" y="5435600"/>
                </a:lnTo>
                <a:lnTo>
                  <a:pt x="7097220" y="5486400"/>
                </a:lnTo>
                <a:lnTo>
                  <a:pt x="7067873" y="5524500"/>
                </a:lnTo>
                <a:lnTo>
                  <a:pt x="7037914" y="5562600"/>
                </a:lnTo>
                <a:lnTo>
                  <a:pt x="7007352" y="5600700"/>
                </a:lnTo>
                <a:lnTo>
                  <a:pt x="6975388" y="5638800"/>
                </a:lnTo>
                <a:lnTo>
                  <a:pt x="6942809" y="5676900"/>
                </a:lnTo>
                <a:lnTo>
                  <a:pt x="6909624" y="5715000"/>
                </a:lnTo>
                <a:lnTo>
                  <a:pt x="6875842" y="5753100"/>
                </a:lnTo>
                <a:lnTo>
                  <a:pt x="6841474" y="5791200"/>
                </a:lnTo>
                <a:lnTo>
                  <a:pt x="6806528" y="5829300"/>
                </a:lnTo>
                <a:lnTo>
                  <a:pt x="6771014" y="5867400"/>
                </a:lnTo>
                <a:lnTo>
                  <a:pt x="6734941" y="5905500"/>
                </a:lnTo>
                <a:lnTo>
                  <a:pt x="6698320" y="5943600"/>
                </a:lnTo>
                <a:lnTo>
                  <a:pt x="6661160" y="5969000"/>
                </a:lnTo>
                <a:lnTo>
                  <a:pt x="6623470" y="6007100"/>
                </a:lnTo>
                <a:lnTo>
                  <a:pt x="6585260" y="6032500"/>
                </a:lnTo>
                <a:lnTo>
                  <a:pt x="6546539" y="6070600"/>
                </a:lnTo>
                <a:lnTo>
                  <a:pt x="6467604" y="6121400"/>
                </a:lnTo>
                <a:lnTo>
                  <a:pt x="6427410" y="6159500"/>
                </a:lnTo>
                <a:lnTo>
                  <a:pt x="6345612" y="6210300"/>
                </a:lnTo>
                <a:lnTo>
                  <a:pt x="6219541" y="6286500"/>
                </a:lnTo>
                <a:lnTo>
                  <a:pt x="6176656" y="6299200"/>
                </a:lnTo>
                <a:lnTo>
                  <a:pt x="6089650" y="6350000"/>
                </a:lnTo>
                <a:lnTo>
                  <a:pt x="6001060" y="6375400"/>
                </a:lnTo>
                <a:lnTo>
                  <a:pt x="5956195" y="6400800"/>
                </a:lnTo>
                <a:lnTo>
                  <a:pt x="5679631" y="6477000"/>
                </a:lnTo>
                <a:close/>
              </a:path>
              <a:path w="7672070" h="6502400">
                <a:moveTo>
                  <a:pt x="5474530" y="2184400"/>
                </a:moveTo>
                <a:lnTo>
                  <a:pt x="4972421" y="2184400"/>
                </a:lnTo>
                <a:lnTo>
                  <a:pt x="4921858" y="2171700"/>
                </a:lnTo>
                <a:lnTo>
                  <a:pt x="5524003" y="2171700"/>
                </a:lnTo>
                <a:lnTo>
                  <a:pt x="5474530" y="2184400"/>
                </a:lnTo>
                <a:close/>
              </a:path>
              <a:path w="7672070" h="6502400">
                <a:moveTo>
                  <a:pt x="5325484" y="2197100"/>
                </a:moveTo>
                <a:lnTo>
                  <a:pt x="5124433" y="2197100"/>
                </a:lnTo>
                <a:lnTo>
                  <a:pt x="5073733" y="2184400"/>
                </a:lnTo>
                <a:lnTo>
                  <a:pt x="5375251" y="2184400"/>
                </a:lnTo>
                <a:lnTo>
                  <a:pt x="5325484" y="2197100"/>
                </a:lnTo>
                <a:close/>
              </a:path>
              <a:path w="7672070" h="6502400">
                <a:moveTo>
                  <a:pt x="2562415" y="3505200"/>
                </a:moveTo>
                <a:lnTo>
                  <a:pt x="2270343" y="3505200"/>
                </a:lnTo>
                <a:lnTo>
                  <a:pt x="2319649" y="3492500"/>
                </a:lnTo>
                <a:lnTo>
                  <a:pt x="2514543" y="3492500"/>
                </a:lnTo>
                <a:lnTo>
                  <a:pt x="2562415" y="3505200"/>
                </a:lnTo>
                <a:close/>
              </a:path>
              <a:path w="7672070" h="6502400">
                <a:moveTo>
                  <a:pt x="2273271" y="3530600"/>
                </a:moveTo>
                <a:lnTo>
                  <a:pt x="2123665" y="3530600"/>
                </a:lnTo>
                <a:lnTo>
                  <a:pt x="2221212" y="3505200"/>
                </a:lnTo>
                <a:lnTo>
                  <a:pt x="2610160" y="3505200"/>
                </a:lnTo>
                <a:lnTo>
                  <a:pt x="2657736" y="3517900"/>
                </a:lnTo>
                <a:lnTo>
                  <a:pt x="2321626" y="3517900"/>
                </a:lnTo>
                <a:lnTo>
                  <a:pt x="2273271" y="3530600"/>
                </a:lnTo>
                <a:close/>
              </a:path>
              <a:path w="7672070" h="6502400">
                <a:moveTo>
                  <a:pt x="5391912" y="6477000"/>
                </a:moveTo>
                <a:lnTo>
                  <a:pt x="5115348" y="6477000"/>
                </a:lnTo>
                <a:lnTo>
                  <a:pt x="4785635" y="6388100"/>
                </a:lnTo>
                <a:lnTo>
                  <a:pt x="4738068" y="6362700"/>
                </a:lnTo>
                <a:lnTo>
                  <a:pt x="4690408" y="6350000"/>
                </a:lnTo>
                <a:lnTo>
                  <a:pt x="4402989" y="6197600"/>
                </a:lnTo>
                <a:lnTo>
                  <a:pt x="4354919" y="6159500"/>
                </a:lnTo>
                <a:lnTo>
                  <a:pt x="4306824" y="6134100"/>
                </a:lnTo>
                <a:lnTo>
                  <a:pt x="4266140" y="6096000"/>
                </a:lnTo>
                <a:lnTo>
                  <a:pt x="4226708" y="6070600"/>
                </a:lnTo>
                <a:lnTo>
                  <a:pt x="4188542" y="6045200"/>
                </a:lnTo>
                <a:lnTo>
                  <a:pt x="4151653" y="6007100"/>
                </a:lnTo>
                <a:lnTo>
                  <a:pt x="4116055" y="5969000"/>
                </a:lnTo>
                <a:lnTo>
                  <a:pt x="4081759" y="5943600"/>
                </a:lnTo>
                <a:lnTo>
                  <a:pt x="4048780" y="5905500"/>
                </a:lnTo>
                <a:lnTo>
                  <a:pt x="4017130" y="5867400"/>
                </a:lnTo>
                <a:lnTo>
                  <a:pt x="3986821" y="5829300"/>
                </a:lnTo>
                <a:lnTo>
                  <a:pt x="3957866" y="5791200"/>
                </a:lnTo>
                <a:lnTo>
                  <a:pt x="3930279" y="5753100"/>
                </a:lnTo>
                <a:lnTo>
                  <a:pt x="3904071" y="5715000"/>
                </a:lnTo>
                <a:lnTo>
                  <a:pt x="3879255" y="5676900"/>
                </a:lnTo>
                <a:lnTo>
                  <a:pt x="3855845" y="5626100"/>
                </a:lnTo>
                <a:lnTo>
                  <a:pt x="3833852" y="5588000"/>
                </a:lnTo>
                <a:lnTo>
                  <a:pt x="3813291" y="5549900"/>
                </a:lnTo>
                <a:lnTo>
                  <a:pt x="3794173" y="5499100"/>
                </a:lnTo>
                <a:lnTo>
                  <a:pt x="3776511" y="5461000"/>
                </a:lnTo>
                <a:lnTo>
                  <a:pt x="3760317" y="5410200"/>
                </a:lnTo>
                <a:lnTo>
                  <a:pt x="3745606" y="5372100"/>
                </a:lnTo>
                <a:lnTo>
                  <a:pt x="3732389" y="5321300"/>
                </a:lnTo>
                <a:lnTo>
                  <a:pt x="3720679" y="5270500"/>
                </a:lnTo>
                <a:lnTo>
                  <a:pt x="3710490" y="5232400"/>
                </a:lnTo>
                <a:lnTo>
                  <a:pt x="3701833" y="5181600"/>
                </a:lnTo>
                <a:lnTo>
                  <a:pt x="3694721" y="5130800"/>
                </a:lnTo>
                <a:lnTo>
                  <a:pt x="3689167" y="5080000"/>
                </a:lnTo>
                <a:lnTo>
                  <a:pt x="3685185" y="5041900"/>
                </a:lnTo>
                <a:lnTo>
                  <a:pt x="3682786" y="4991100"/>
                </a:lnTo>
                <a:lnTo>
                  <a:pt x="3681984" y="4940300"/>
                </a:lnTo>
                <a:lnTo>
                  <a:pt x="3682774" y="4889500"/>
                </a:lnTo>
                <a:lnTo>
                  <a:pt x="3685144" y="4851400"/>
                </a:lnTo>
                <a:lnTo>
                  <a:pt x="3689096" y="4800600"/>
                </a:lnTo>
                <a:lnTo>
                  <a:pt x="3694627" y="4749800"/>
                </a:lnTo>
                <a:lnTo>
                  <a:pt x="3701739" y="4699000"/>
                </a:lnTo>
                <a:lnTo>
                  <a:pt x="3710432" y="4660900"/>
                </a:lnTo>
                <a:lnTo>
                  <a:pt x="3720704" y="4610100"/>
                </a:lnTo>
                <a:lnTo>
                  <a:pt x="3732558" y="4559300"/>
                </a:lnTo>
                <a:lnTo>
                  <a:pt x="3745992" y="4521200"/>
                </a:lnTo>
                <a:lnTo>
                  <a:pt x="3731988" y="4483100"/>
                </a:lnTo>
                <a:lnTo>
                  <a:pt x="3716334" y="4432300"/>
                </a:lnTo>
                <a:lnTo>
                  <a:pt x="3699060" y="4381500"/>
                </a:lnTo>
                <a:lnTo>
                  <a:pt x="3680199" y="4343400"/>
                </a:lnTo>
                <a:lnTo>
                  <a:pt x="3659782" y="4292600"/>
                </a:lnTo>
                <a:lnTo>
                  <a:pt x="3637840" y="4254500"/>
                </a:lnTo>
                <a:lnTo>
                  <a:pt x="3614405" y="4203700"/>
                </a:lnTo>
                <a:lnTo>
                  <a:pt x="3589509" y="4165600"/>
                </a:lnTo>
                <a:lnTo>
                  <a:pt x="3563184" y="4127500"/>
                </a:lnTo>
                <a:lnTo>
                  <a:pt x="3535460" y="4089400"/>
                </a:lnTo>
                <a:lnTo>
                  <a:pt x="3506370" y="4051300"/>
                </a:lnTo>
                <a:lnTo>
                  <a:pt x="3475945" y="4013200"/>
                </a:lnTo>
                <a:lnTo>
                  <a:pt x="3444216" y="3975100"/>
                </a:lnTo>
                <a:lnTo>
                  <a:pt x="3411216" y="3937000"/>
                </a:lnTo>
                <a:lnTo>
                  <a:pt x="3376976" y="3898900"/>
                </a:lnTo>
                <a:lnTo>
                  <a:pt x="3341528" y="3873500"/>
                </a:lnTo>
                <a:lnTo>
                  <a:pt x="3304902" y="3835400"/>
                </a:lnTo>
                <a:lnTo>
                  <a:pt x="3267131" y="3810000"/>
                </a:lnTo>
                <a:lnTo>
                  <a:pt x="3228247" y="3784600"/>
                </a:lnTo>
                <a:lnTo>
                  <a:pt x="3188281" y="3746500"/>
                </a:lnTo>
                <a:lnTo>
                  <a:pt x="3147264" y="3721100"/>
                </a:lnTo>
                <a:lnTo>
                  <a:pt x="3105228" y="3695700"/>
                </a:lnTo>
                <a:lnTo>
                  <a:pt x="3062205" y="3683000"/>
                </a:lnTo>
                <a:lnTo>
                  <a:pt x="3018226" y="3657600"/>
                </a:lnTo>
                <a:lnTo>
                  <a:pt x="2973323" y="3632200"/>
                </a:lnTo>
                <a:lnTo>
                  <a:pt x="2924439" y="3619500"/>
                </a:lnTo>
                <a:lnTo>
                  <a:pt x="2875080" y="3594100"/>
                </a:lnTo>
                <a:lnTo>
                  <a:pt x="2623099" y="3530600"/>
                </a:lnTo>
                <a:lnTo>
                  <a:pt x="2572050" y="3530600"/>
                </a:lnTo>
                <a:lnTo>
                  <a:pt x="2520912" y="3517900"/>
                </a:lnTo>
                <a:lnTo>
                  <a:pt x="2705099" y="3517900"/>
                </a:lnTo>
                <a:lnTo>
                  <a:pt x="2845498" y="3556000"/>
                </a:lnTo>
                <a:lnTo>
                  <a:pt x="2891592" y="3581400"/>
                </a:lnTo>
                <a:lnTo>
                  <a:pt x="2982468" y="3606800"/>
                </a:lnTo>
                <a:lnTo>
                  <a:pt x="3028270" y="3632200"/>
                </a:lnTo>
                <a:lnTo>
                  <a:pt x="3073120" y="3657600"/>
                </a:lnTo>
                <a:lnTo>
                  <a:pt x="3116986" y="3683000"/>
                </a:lnTo>
                <a:lnTo>
                  <a:pt x="3159838" y="3708400"/>
                </a:lnTo>
                <a:lnTo>
                  <a:pt x="3201643" y="3733800"/>
                </a:lnTo>
                <a:lnTo>
                  <a:pt x="3242372" y="3759200"/>
                </a:lnTo>
                <a:lnTo>
                  <a:pt x="3281993" y="3784600"/>
                </a:lnTo>
                <a:lnTo>
                  <a:pt x="3320475" y="3822700"/>
                </a:lnTo>
                <a:lnTo>
                  <a:pt x="3357787" y="3848100"/>
                </a:lnTo>
                <a:lnTo>
                  <a:pt x="3393899" y="3886200"/>
                </a:lnTo>
                <a:lnTo>
                  <a:pt x="3428778" y="3924300"/>
                </a:lnTo>
                <a:lnTo>
                  <a:pt x="3462395" y="3962400"/>
                </a:lnTo>
                <a:lnTo>
                  <a:pt x="3494718" y="3987800"/>
                </a:lnTo>
                <a:lnTo>
                  <a:pt x="3525716" y="4025900"/>
                </a:lnTo>
                <a:lnTo>
                  <a:pt x="3555357" y="4076700"/>
                </a:lnTo>
                <a:lnTo>
                  <a:pt x="3583612" y="4114800"/>
                </a:lnTo>
                <a:lnTo>
                  <a:pt x="3610449" y="4152900"/>
                </a:lnTo>
                <a:lnTo>
                  <a:pt x="3635837" y="4191000"/>
                </a:lnTo>
                <a:lnTo>
                  <a:pt x="3659745" y="4241800"/>
                </a:lnTo>
                <a:lnTo>
                  <a:pt x="3682142" y="4279900"/>
                </a:lnTo>
                <a:lnTo>
                  <a:pt x="3702997" y="4330700"/>
                </a:lnTo>
                <a:lnTo>
                  <a:pt x="3722279" y="4368800"/>
                </a:lnTo>
                <a:lnTo>
                  <a:pt x="3739956" y="4419600"/>
                </a:lnTo>
                <a:lnTo>
                  <a:pt x="3755999" y="4470400"/>
                </a:lnTo>
                <a:lnTo>
                  <a:pt x="3770375" y="4521200"/>
                </a:lnTo>
                <a:lnTo>
                  <a:pt x="3755439" y="4572000"/>
                </a:lnTo>
                <a:lnTo>
                  <a:pt x="3742610" y="4622800"/>
                </a:lnTo>
                <a:lnTo>
                  <a:pt x="3731853" y="4686300"/>
                </a:lnTo>
                <a:lnTo>
                  <a:pt x="3723132" y="4737100"/>
                </a:lnTo>
                <a:lnTo>
                  <a:pt x="3716410" y="4787900"/>
                </a:lnTo>
                <a:lnTo>
                  <a:pt x="3711654" y="4838700"/>
                </a:lnTo>
                <a:lnTo>
                  <a:pt x="3708826" y="4889500"/>
                </a:lnTo>
                <a:lnTo>
                  <a:pt x="3707892" y="4940300"/>
                </a:lnTo>
                <a:lnTo>
                  <a:pt x="3708735" y="4991100"/>
                </a:lnTo>
                <a:lnTo>
                  <a:pt x="3711256" y="5041900"/>
                </a:lnTo>
                <a:lnTo>
                  <a:pt x="3715440" y="5092700"/>
                </a:lnTo>
                <a:lnTo>
                  <a:pt x="3721274" y="5130800"/>
                </a:lnTo>
                <a:lnTo>
                  <a:pt x="3728745" y="5181600"/>
                </a:lnTo>
                <a:lnTo>
                  <a:pt x="3737838" y="5232400"/>
                </a:lnTo>
                <a:lnTo>
                  <a:pt x="3748539" y="5283200"/>
                </a:lnTo>
                <a:lnTo>
                  <a:pt x="3760836" y="5321300"/>
                </a:lnTo>
                <a:lnTo>
                  <a:pt x="3774714" y="5372100"/>
                </a:lnTo>
                <a:lnTo>
                  <a:pt x="3790159" y="5422900"/>
                </a:lnTo>
                <a:lnTo>
                  <a:pt x="3807158" y="5461000"/>
                </a:lnTo>
                <a:lnTo>
                  <a:pt x="3825697" y="5511800"/>
                </a:lnTo>
                <a:lnTo>
                  <a:pt x="3845762" y="5549900"/>
                </a:lnTo>
                <a:lnTo>
                  <a:pt x="3867340" y="5600700"/>
                </a:lnTo>
                <a:lnTo>
                  <a:pt x="3890416" y="5638800"/>
                </a:lnTo>
                <a:lnTo>
                  <a:pt x="3914978" y="5676900"/>
                </a:lnTo>
                <a:lnTo>
                  <a:pt x="3941010" y="5727700"/>
                </a:lnTo>
                <a:lnTo>
                  <a:pt x="3968501" y="5765800"/>
                </a:lnTo>
                <a:lnTo>
                  <a:pt x="3997434" y="5803900"/>
                </a:lnTo>
                <a:lnTo>
                  <a:pt x="4027798" y="5842000"/>
                </a:lnTo>
                <a:lnTo>
                  <a:pt x="4059578" y="5880100"/>
                </a:lnTo>
                <a:lnTo>
                  <a:pt x="4092761" y="5918200"/>
                </a:lnTo>
                <a:lnTo>
                  <a:pt x="4127332" y="5943600"/>
                </a:lnTo>
                <a:lnTo>
                  <a:pt x="4163279" y="5981700"/>
                </a:lnTo>
                <a:lnTo>
                  <a:pt x="4200586" y="6019800"/>
                </a:lnTo>
                <a:lnTo>
                  <a:pt x="4239242" y="6045200"/>
                </a:lnTo>
                <a:lnTo>
                  <a:pt x="4279231" y="6083300"/>
                </a:lnTo>
                <a:lnTo>
                  <a:pt x="4320540" y="6108700"/>
                </a:lnTo>
                <a:lnTo>
                  <a:pt x="4368229" y="6146800"/>
                </a:lnTo>
                <a:lnTo>
                  <a:pt x="4700390" y="6324600"/>
                </a:lnTo>
                <a:lnTo>
                  <a:pt x="4747505" y="6337300"/>
                </a:lnTo>
                <a:lnTo>
                  <a:pt x="4794511" y="6362700"/>
                </a:lnTo>
                <a:lnTo>
                  <a:pt x="5119808" y="6451600"/>
                </a:lnTo>
                <a:lnTo>
                  <a:pt x="5165644" y="6451600"/>
                </a:lnTo>
                <a:lnTo>
                  <a:pt x="5211298" y="6464300"/>
                </a:lnTo>
                <a:lnTo>
                  <a:pt x="5347074" y="6464300"/>
                </a:lnTo>
                <a:lnTo>
                  <a:pt x="5391912" y="6477000"/>
                </a:lnTo>
                <a:close/>
              </a:path>
              <a:path w="7672070" h="6502400">
                <a:moveTo>
                  <a:pt x="1607713" y="3784600"/>
                </a:moveTo>
                <a:lnTo>
                  <a:pt x="1586484" y="3784600"/>
                </a:lnTo>
                <a:lnTo>
                  <a:pt x="1589531" y="3771900"/>
                </a:lnTo>
                <a:lnTo>
                  <a:pt x="1581876" y="3770060"/>
                </a:lnTo>
                <a:lnTo>
                  <a:pt x="1620455" y="3746500"/>
                </a:lnTo>
                <a:lnTo>
                  <a:pt x="1662901" y="3708400"/>
                </a:lnTo>
                <a:lnTo>
                  <a:pt x="1706153" y="3683000"/>
                </a:lnTo>
                <a:lnTo>
                  <a:pt x="1750162" y="3657600"/>
                </a:lnTo>
                <a:lnTo>
                  <a:pt x="1794880" y="3644900"/>
                </a:lnTo>
                <a:lnTo>
                  <a:pt x="1886247" y="3594100"/>
                </a:lnTo>
                <a:lnTo>
                  <a:pt x="1979866" y="3568700"/>
                </a:lnTo>
                <a:lnTo>
                  <a:pt x="2027398" y="3543300"/>
                </a:lnTo>
                <a:lnTo>
                  <a:pt x="2075347" y="3530600"/>
                </a:lnTo>
                <a:lnTo>
                  <a:pt x="2225067" y="3530600"/>
                </a:lnTo>
                <a:lnTo>
                  <a:pt x="2177063" y="3543300"/>
                </a:lnTo>
                <a:lnTo>
                  <a:pt x="2129310" y="3543300"/>
                </a:lnTo>
                <a:lnTo>
                  <a:pt x="1988057" y="3581400"/>
                </a:lnTo>
                <a:lnTo>
                  <a:pt x="1941810" y="3606800"/>
                </a:lnTo>
                <a:lnTo>
                  <a:pt x="1896063" y="3619500"/>
                </a:lnTo>
                <a:lnTo>
                  <a:pt x="1850869" y="3644900"/>
                </a:lnTo>
                <a:lnTo>
                  <a:pt x="1806277" y="3657600"/>
                </a:lnTo>
                <a:lnTo>
                  <a:pt x="1719100" y="3708400"/>
                </a:lnTo>
                <a:lnTo>
                  <a:pt x="1676615" y="3733800"/>
                </a:lnTo>
                <a:lnTo>
                  <a:pt x="1634933" y="3759200"/>
                </a:lnTo>
                <a:lnTo>
                  <a:pt x="1607713" y="3784600"/>
                </a:lnTo>
                <a:close/>
              </a:path>
              <a:path w="7672070" h="6502400">
                <a:moveTo>
                  <a:pt x="1586484" y="3784600"/>
                </a:moveTo>
                <a:lnTo>
                  <a:pt x="1578863" y="3771900"/>
                </a:lnTo>
                <a:lnTo>
                  <a:pt x="1581876" y="3770060"/>
                </a:lnTo>
                <a:lnTo>
                  <a:pt x="1589531" y="3771900"/>
                </a:lnTo>
                <a:lnTo>
                  <a:pt x="1586484" y="3784600"/>
                </a:lnTo>
                <a:close/>
              </a:path>
              <a:path w="7672070" h="6502400">
                <a:moveTo>
                  <a:pt x="5584862" y="6489700"/>
                </a:moveTo>
                <a:lnTo>
                  <a:pt x="5208255" y="6489700"/>
                </a:lnTo>
                <a:lnTo>
                  <a:pt x="5161885" y="6477000"/>
                </a:lnTo>
                <a:lnTo>
                  <a:pt x="5632396" y="6477000"/>
                </a:lnTo>
                <a:lnTo>
                  <a:pt x="5584862" y="6489700"/>
                </a:lnTo>
                <a:close/>
              </a:path>
              <a:path w="7672070" h="6502400">
                <a:moveTo>
                  <a:pt x="5391912" y="6502400"/>
                </a:moveTo>
                <a:lnTo>
                  <a:pt x="5346288" y="6489700"/>
                </a:lnTo>
                <a:lnTo>
                  <a:pt x="5440552" y="6489700"/>
                </a:lnTo>
                <a:lnTo>
                  <a:pt x="5391912" y="650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459182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125094" y="5858394"/>
            <a:ext cx="80010" cy="9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30042" y="5826183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23708" y="370643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6"/>
                </a:moveTo>
                <a:lnTo>
                  <a:pt x="150876" y="339852"/>
                </a:lnTo>
                <a:lnTo>
                  <a:pt x="114300" y="330708"/>
                </a:lnTo>
                <a:lnTo>
                  <a:pt x="105156" y="327660"/>
                </a:lnTo>
                <a:lnTo>
                  <a:pt x="102108" y="326136"/>
                </a:lnTo>
                <a:lnTo>
                  <a:pt x="100583" y="324612"/>
                </a:lnTo>
                <a:lnTo>
                  <a:pt x="82296" y="315468"/>
                </a:lnTo>
                <a:lnTo>
                  <a:pt x="80772" y="313944"/>
                </a:lnTo>
                <a:lnTo>
                  <a:pt x="74676" y="310896"/>
                </a:lnTo>
                <a:lnTo>
                  <a:pt x="68580" y="304800"/>
                </a:lnTo>
                <a:lnTo>
                  <a:pt x="65532" y="303276"/>
                </a:lnTo>
                <a:lnTo>
                  <a:pt x="60960" y="298704"/>
                </a:lnTo>
                <a:lnTo>
                  <a:pt x="57912" y="297180"/>
                </a:lnTo>
                <a:lnTo>
                  <a:pt x="47244" y="286512"/>
                </a:lnTo>
                <a:lnTo>
                  <a:pt x="45720" y="286512"/>
                </a:lnTo>
                <a:lnTo>
                  <a:pt x="45720" y="283464"/>
                </a:lnTo>
                <a:lnTo>
                  <a:pt x="39624" y="277368"/>
                </a:lnTo>
                <a:lnTo>
                  <a:pt x="38100" y="277368"/>
                </a:lnTo>
                <a:lnTo>
                  <a:pt x="38100" y="274320"/>
                </a:lnTo>
                <a:lnTo>
                  <a:pt x="32004" y="268224"/>
                </a:lnTo>
                <a:lnTo>
                  <a:pt x="30480" y="268224"/>
                </a:lnTo>
                <a:lnTo>
                  <a:pt x="30480" y="265176"/>
                </a:lnTo>
                <a:lnTo>
                  <a:pt x="28956" y="265176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2"/>
                </a:lnTo>
                <a:lnTo>
                  <a:pt x="9144" y="225552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4"/>
                </a:lnTo>
                <a:lnTo>
                  <a:pt x="6096" y="214884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8"/>
                </a:lnTo>
                <a:lnTo>
                  <a:pt x="3048" y="201168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2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2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4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6"/>
                </a:lnTo>
                <a:lnTo>
                  <a:pt x="281940" y="38100"/>
                </a:lnTo>
                <a:lnTo>
                  <a:pt x="288035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2"/>
                </a:lnTo>
                <a:lnTo>
                  <a:pt x="313944" y="73152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8" y="88392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6"/>
                </a:lnTo>
                <a:lnTo>
                  <a:pt x="327660" y="97536"/>
                </a:lnTo>
                <a:lnTo>
                  <a:pt x="327660" y="100584"/>
                </a:lnTo>
                <a:lnTo>
                  <a:pt x="329184" y="100584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8"/>
                </a:lnTo>
                <a:lnTo>
                  <a:pt x="338328" y="124968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4"/>
                </a:lnTo>
                <a:lnTo>
                  <a:pt x="341376" y="138684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0708" y="234696"/>
                </a:lnTo>
                <a:lnTo>
                  <a:pt x="320040" y="254508"/>
                </a:lnTo>
                <a:lnTo>
                  <a:pt x="313944" y="266700"/>
                </a:lnTo>
                <a:lnTo>
                  <a:pt x="310896" y="269748"/>
                </a:lnTo>
                <a:lnTo>
                  <a:pt x="309372" y="272796"/>
                </a:lnTo>
                <a:lnTo>
                  <a:pt x="303276" y="278892"/>
                </a:lnTo>
                <a:lnTo>
                  <a:pt x="301751" y="281940"/>
                </a:lnTo>
                <a:lnTo>
                  <a:pt x="295656" y="288036"/>
                </a:lnTo>
                <a:lnTo>
                  <a:pt x="294132" y="291084"/>
                </a:lnTo>
                <a:lnTo>
                  <a:pt x="292608" y="292608"/>
                </a:lnTo>
                <a:lnTo>
                  <a:pt x="289560" y="294132"/>
                </a:lnTo>
                <a:lnTo>
                  <a:pt x="283464" y="300228"/>
                </a:lnTo>
                <a:lnTo>
                  <a:pt x="280416" y="301752"/>
                </a:lnTo>
                <a:lnTo>
                  <a:pt x="274320" y="307848"/>
                </a:lnTo>
                <a:lnTo>
                  <a:pt x="271272" y="309372"/>
                </a:lnTo>
                <a:lnTo>
                  <a:pt x="268224" y="312420"/>
                </a:lnTo>
                <a:lnTo>
                  <a:pt x="259080" y="316992"/>
                </a:lnTo>
                <a:lnTo>
                  <a:pt x="257556" y="318516"/>
                </a:lnTo>
                <a:lnTo>
                  <a:pt x="242316" y="326136"/>
                </a:lnTo>
                <a:lnTo>
                  <a:pt x="240792" y="327660"/>
                </a:lnTo>
                <a:lnTo>
                  <a:pt x="231648" y="330708"/>
                </a:lnTo>
                <a:lnTo>
                  <a:pt x="195072" y="339852"/>
                </a:lnTo>
                <a:lnTo>
                  <a:pt x="195072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11238" y="369188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586201" y="36492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1"/>
                </a:lnTo>
                <a:lnTo>
                  <a:pt x="108203" y="329183"/>
                </a:lnTo>
                <a:lnTo>
                  <a:pt x="91439" y="320040"/>
                </a:lnTo>
                <a:lnTo>
                  <a:pt x="76200" y="312419"/>
                </a:lnTo>
                <a:lnTo>
                  <a:pt x="71627" y="307848"/>
                </a:lnTo>
                <a:lnTo>
                  <a:pt x="68579" y="306324"/>
                </a:lnTo>
                <a:lnTo>
                  <a:pt x="60959" y="298704"/>
                </a:lnTo>
                <a:lnTo>
                  <a:pt x="57911" y="297180"/>
                </a:lnTo>
                <a:lnTo>
                  <a:pt x="45719" y="284988"/>
                </a:lnTo>
                <a:lnTo>
                  <a:pt x="44195" y="284988"/>
                </a:lnTo>
                <a:lnTo>
                  <a:pt x="44195" y="281940"/>
                </a:lnTo>
                <a:lnTo>
                  <a:pt x="38100" y="275844"/>
                </a:lnTo>
                <a:lnTo>
                  <a:pt x="36575" y="275844"/>
                </a:lnTo>
                <a:lnTo>
                  <a:pt x="36575" y="272796"/>
                </a:lnTo>
                <a:lnTo>
                  <a:pt x="32003" y="268224"/>
                </a:lnTo>
                <a:lnTo>
                  <a:pt x="30479" y="268224"/>
                </a:lnTo>
                <a:lnTo>
                  <a:pt x="30479" y="265176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60604"/>
                </a:lnTo>
                <a:lnTo>
                  <a:pt x="25907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59" y="254508"/>
                </a:lnTo>
                <a:lnTo>
                  <a:pt x="22859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1" y="248412"/>
                </a:lnTo>
                <a:lnTo>
                  <a:pt x="19811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4"/>
                </a:lnTo>
                <a:lnTo>
                  <a:pt x="13716" y="237744"/>
                </a:lnTo>
                <a:lnTo>
                  <a:pt x="13716" y="233172"/>
                </a:lnTo>
                <a:lnTo>
                  <a:pt x="12191" y="233172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19" y="220980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8"/>
                </a:lnTo>
                <a:lnTo>
                  <a:pt x="4571" y="208788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2024"/>
                </a:lnTo>
                <a:lnTo>
                  <a:pt x="1523" y="192024"/>
                </a:lnTo>
                <a:lnTo>
                  <a:pt x="1523" y="170688"/>
                </a:lnTo>
                <a:lnTo>
                  <a:pt x="0" y="169164"/>
                </a:lnTo>
                <a:lnTo>
                  <a:pt x="1523" y="147828"/>
                </a:lnTo>
                <a:lnTo>
                  <a:pt x="3048" y="138683"/>
                </a:lnTo>
                <a:lnTo>
                  <a:pt x="4571" y="131064"/>
                </a:lnTo>
                <a:lnTo>
                  <a:pt x="7619" y="118872"/>
                </a:lnTo>
                <a:lnTo>
                  <a:pt x="9143" y="114300"/>
                </a:lnTo>
                <a:lnTo>
                  <a:pt x="10667" y="111251"/>
                </a:lnTo>
                <a:lnTo>
                  <a:pt x="12191" y="106680"/>
                </a:lnTo>
                <a:lnTo>
                  <a:pt x="22859" y="85344"/>
                </a:lnTo>
                <a:lnTo>
                  <a:pt x="24383" y="83819"/>
                </a:lnTo>
                <a:lnTo>
                  <a:pt x="28955" y="74676"/>
                </a:lnTo>
                <a:lnTo>
                  <a:pt x="30479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3" y="60960"/>
                </a:lnTo>
                <a:lnTo>
                  <a:pt x="45719" y="54864"/>
                </a:lnTo>
                <a:lnTo>
                  <a:pt x="47243" y="51816"/>
                </a:lnTo>
                <a:lnTo>
                  <a:pt x="53339" y="45719"/>
                </a:lnTo>
                <a:lnTo>
                  <a:pt x="56387" y="44196"/>
                </a:lnTo>
                <a:lnTo>
                  <a:pt x="62483" y="38100"/>
                </a:lnTo>
                <a:lnTo>
                  <a:pt x="65532" y="36576"/>
                </a:lnTo>
                <a:lnTo>
                  <a:pt x="71627" y="30480"/>
                </a:lnTo>
                <a:lnTo>
                  <a:pt x="74675" y="28956"/>
                </a:lnTo>
                <a:lnTo>
                  <a:pt x="76200" y="27432"/>
                </a:lnTo>
                <a:lnTo>
                  <a:pt x="85343" y="22860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5" y="9144"/>
                </a:lnTo>
                <a:lnTo>
                  <a:pt x="115823" y="7619"/>
                </a:lnTo>
                <a:lnTo>
                  <a:pt x="120395" y="6096"/>
                </a:lnTo>
                <a:lnTo>
                  <a:pt x="132587" y="3048"/>
                </a:lnTo>
                <a:lnTo>
                  <a:pt x="140207" y="1524"/>
                </a:lnTo>
                <a:lnTo>
                  <a:pt x="149351" y="0"/>
                </a:lnTo>
                <a:lnTo>
                  <a:pt x="193548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8223" y="27432"/>
                </a:lnTo>
                <a:lnTo>
                  <a:pt x="271271" y="30480"/>
                </a:lnTo>
                <a:lnTo>
                  <a:pt x="274319" y="32004"/>
                </a:lnTo>
                <a:lnTo>
                  <a:pt x="280416" y="38100"/>
                </a:lnTo>
                <a:lnTo>
                  <a:pt x="283464" y="39624"/>
                </a:lnTo>
                <a:lnTo>
                  <a:pt x="289559" y="45719"/>
                </a:lnTo>
                <a:lnTo>
                  <a:pt x="292607" y="47244"/>
                </a:lnTo>
                <a:lnTo>
                  <a:pt x="295655" y="50292"/>
                </a:lnTo>
                <a:lnTo>
                  <a:pt x="295655" y="53340"/>
                </a:lnTo>
                <a:lnTo>
                  <a:pt x="297179" y="53340"/>
                </a:lnTo>
                <a:lnTo>
                  <a:pt x="303275" y="59435"/>
                </a:lnTo>
                <a:lnTo>
                  <a:pt x="303275" y="62483"/>
                </a:lnTo>
                <a:lnTo>
                  <a:pt x="304800" y="62483"/>
                </a:lnTo>
                <a:lnTo>
                  <a:pt x="310895" y="68580"/>
                </a:lnTo>
                <a:lnTo>
                  <a:pt x="310895" y="71628"/>
                </a:lnTo>
                <a:lnTo>
                  <a:pt x="312419" y="71628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2"/>
                </a:lnTo>
                <a:lnTo>
                  <a:pt x="318516" y="80772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7" y="88392"/>
                </a:lnTo>
                <a:lnTo>
                  <a:pt x="323087" y="91440"/>
                </a:lnTo>
                <a:lnTo>
                  <a:pt x="324611" y="91440"/>
                </a:lnTo>
                <a:lnTo>
                  <a:pt x="324611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8"/>
                </a:lnTo>
                <a:lnTo>
                  <a:pt x="342900" y="147828"/>
                </a:lnTo>
                <a:lnTo>
                  <a:pt x="341375" y="192024"/>
                </a:lnTo>
                <a:lnTo>
                  <a:pt x="339851" y="202692"/>
                </a:lnTo>
                <a:lnTo>
                  <a:pt x="335279" y="220980"/>
                </a:lnTo>
                <a:lnTo>
                  <a:pt x="333755" y="225551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59" y="240792"/>
                </a:lnTo>
                <a:lnTo>
                  <a:pt x="326135" y="242316"/>
                </a:lnTo>
                <a:lnTo>
                  <a:pt x="316991" y="260604"/>
                </a:lnTo>
                <a:lnTo>
                  <a:pt x="315467" y="262128"/>
                </a:lnTo>
                <a:lnTo>
                  <a:pt x="312419" y="268224"/>
                </a:lnTo>
                <a:lnTo>
                  <a:pt x="306323" y="274319"/>
                </a:lnTo>
                <a:lnTo>
                  <a:pt x="304800" y="277367"/>
                </a:lnTo>
                <a:lnTo>
                  <a:pt x="300227" y="281940"/>
                </a:lnTo>
                <a:lnTo>
                  <a:pt x="298703" y="284988"/>
                </a:lnTo>
                <a:lnTo>
                  <a:pt x="286511" y="297180"/>
                </a:lnTo>
                <a:lnTo>
                  <a:pt x="283464" y="298704"/>
                </a:lnTo>
                <a:lnTo>
                  <a:pt x="278891" y="303276"/>
                </a:lnTo>
                <a:lnTo>
                  <a:pt x="275843" y="304800"/>
                </a:lnTo>
                <a:lnTo>
                  <a:pt x="269748" y="310896"/>
                </a:lnTo>
                <a:lnTo>
                  <a:pt x="263651" y="313944"/>
                </a:lnTo>
                <a:lnTo>
                  <a:pt x="262127" y="315467"/>
                </a:lnTo>
                <a:lnTo>
                  <a:pt x="246887" y="323088"/>
                </a:lnTo>
                <a:lnTo>
                  <a:pt x="245364" y="324612"/>
                </a:lnTo>
                <a:lnTo>
                  <a:pt x="239267" y="327660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6"/>
                </a:lnTo>
                <a:lnTo>
                  <a:pt x="210311" y="336804"/>
                </a:lnTo>
                <a:lnTo>
                  <a:pt x="202691" y="338328"/>
                </a:lnTo>
                <a:lnTo>
                  <a:pt x="193548" y="339851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72693" y="363473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5902"/>
                </a:lnTo>
                <a:lnTo>
                  <a:pt x="101083" y="67604"/>
                </a:lnTo>
                <a:lnTo>
                  <a:pt x="68263" y="100644"/>
                </a:lnTo>
                <a:lnTo>
                  <a:pt x="46488" y="142463"/>
                </a:lnTo>
                <a:lnTo>
                  <a:pt x="38100" y="190500"/>
                </a:lnTo>
                <a:lnTo>
                  <a:pt x="46488" y="238536"/>
                </a:lnTo>
                <a:lnTo>
                  <a:pt x="68263" y="280355"/>
                </a:lnTo>
                <a:lnTo>
                  <a:pt x="101083" y="313395"/>
                </a:lnTo>
                <a:lnTo>
                  <a:pt x="142609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250575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5" y="339851"/>
                </a:lnTo>
                <a:lnTo>
                  <a:pt x="114300" y="330707"/>
                </a:lnTo>
                <a:lnTo>
                  <a:pt x="105155" y="327659"/>
                </a:lnTo>
                <a:lnTo>
                  <a:pt x="102107" y="326135"/>
                </a:lnTo>
                <a:lnTo>
                  <a:pt x="100583" y="324611"/>
                </a:lnTo>
                <a:lnTo>
                  <a:pt x="79247" y="313943"/>
                </a:lnTo>
                <a:lnTo>
                  <a:pt x="77723" y="312419"/>
                </a:lnTo>
                <a:lnTo>
                  <a:pt x="74675" y="310895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59" y="298703"/>
                </a:lnTo>
                <a:lnTo>
                  <a:pt x="57911" y="297179"/>
                </a:lnTo>
                <a:lnTo>
                  <a:pt x="45719" y="284987"/>
                </a:lnTo>
                <a:lnTo>
                  <a:pt x="44195" y="284987"/>
                </a:lnTo>
                <a:lnTo>
                  <a:pt x="44195" y="281939"/>
                </a:lnTo>
                <a:lnTo>
                  <a:pt x="38100" y="275843"/>
                </a:lnTo>
                <a:lnTo>
                  <a:pt x="36575" y="275843"/>
                </a:lnTo>
                <a:lnTo>
                  <a:pt x="36575" y="272795"/>
                </a:lnTo>
                <a:lnTo>
                  <a:pt x="32003" y="268223"/>
                </a:lnTo>
                <a:lnTo>
                  <a:pt x="30479" y="268223"/>
                </a:lnTo>
                <a:lnTo>
                  <a:pt x="30479" y="265175"/>
                </a:lnTo>
                <a:lnTo>
                  <a:pt x="28955" y="263651"/>
                </a:lnTo>
                <a:lnTo>
                  <a:pt x="27431" y="263651"/>
                </a:lnTo>
                <a:lnTo>
                  <a:pt x="27431" y="260603"/>
                </a:lnTo>
                <a:lnTo>
                  <a:pt x="25907" y="260603"/>
                </a:lnTo>
                <a:lnTo>
                  <a:pt x="25907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59" y="254507"/>
                </a:lnTo>
                <a:lnTo>
                  <a:pt x="22859" y="251459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3" y="243839"/>
                </a:lnTo>
                <a:lnTo>
                  <a:pt x="16763" y="240791"/>
                </a:lnTo>
                <a:lnTo>
                  <a:pt x="15239" y="240791"/>
                </a:lnTo>
                <a:lnTo>
                  <a:pt x="15239" y="237743"/>
                </a:lnTo>
                <a:lnTo>
                  <a:pt x="13716" y="237743"/>
                </a:lnTo>
                <a:lnTo>
                  <a:pt x="13716" y="234695"/>
                </a:lnTo>
                <a:lnTo>
                  <a:pt x="12191" y="234695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79"/>
                </a:lnTo>
                <a:lnTo>
                  <a:pt x="7619" y="220979"/>
                </a:lnTo>
                <a:lnTo>
                  <a:pt x="7619" y="216407"/>
                </a:lnTo>
                <a:lnTo>
                  <a:pt x="6095" y="216407"/>
                </a:lnTo>
                <a:lnTo>
                  <a:pt x="6095" y="210311"/>
                </a:lnTo>
                <a:lnTo>
                  <a:pt x="4571" y="210311"/>
                </a:lnTo>
                <a:lnTo>
                  <a:pt x="4571" y="202691"/>
                </a:lnTo>
                <a:lnTo>
                  <a:pt x="3047" y="202691"/>
                </a:lnTo>
                <a:lnTo>
                  <a:pt x="3047" y="193548"/>
                </a:lnTo>
                <a:lnTo>
                  <a:pt x="1523" y="193548"/>
                </a:lnTo>
                <a:lnTo>
                  <a:pt x="1523" y="172211"/>
                </a:lnTo>
                <a:lnTo>
                  <a:pt x="0" y="170687"/>
                </a:lnTo>
                <a:lnTo>
                  <a:pt x="1523" y="149351"/>
                </a:lnTo>
                <a:lnTo>
                  <a:pt x="3047" y="140207"/>
                </a:lnTo>
                <a:lnTo>
                  <a:pt x="21335" y="89916"/>
                </a:lnTo>
                <a:lnTo>
                  <a:pt x="22859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7" y="70103"/>
                </a:lnTo>
                <a:lnTo>
                  <a:pt x="39623" y="64007"/>
                </a:lnTo>
                <a:lnTo>
                  <a:pt x="41147" y="60959"/>
                </a:lnTo>
                <a:lnTo>
                  <a:pt x="45719" y="56387"/>
                </a:lnTo>
                <a:lnTo>
                  <a:pt x="47243" y="53339"/>
                </a:lnTo>
                <a:lnTo>
                  <a:pt x="54863" y="45719"/>
                </a:lnTo>
                <a:lnTo>
                  <a:pt x="57911" y="44195"/>
                </a:lnTo>
                <a:lnTo>
                  <a:pt x="62483" y="39623"/>
                </a:lnTo>
                <a:lnTo>
                  <a:pt x="65531" y="38100"/>
                </a:lnTo>
                <a:lnTo>
                  <a:pt x="71627" y="32003"/>
                </a:lnTo>
                <a:lnTo>
                  <a:pt x="74675" y="30479"/>
                </a:lnTo>
                <a:lnTo>
                  <a:pt x="77723" y="27432"/>
                </a:lnTo>
                <a:lnTo>
                  <a:pt x="89916" y="21335"/>
                </a:lnTo>
                <a:lnTo>
                  <a:pt x="91439" y="19811"/>
                </a:lnTo>
                <a:lnTo>
                  <a:pt x="128016" y="4571"/>
                </a:lnTo>
                <a:lnTo>
                  <a:pt x="150875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5" y="25907"/>
                </a:lnTo>
                <a:lnTo>
                  <a:pt x="266700" y="27432"/>
                </a:lnTo>
                <a:lnTo>
                  <a:pt x="269747" y="28955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3" y="41148"/>
                </a:lnTo>
                <a:lnTo>
                  <a:pt x="286511" y="42671"/>
                </a:lnTo>
                <a:lnTo>
                  <a:pt x="300227" y="56387"/>
                </a:lnTo>
                <a:lnTo>
                  <a:pt x="300227" y="59435"/>
                </a:lnTo>
                <a:lnTo>
                  <a:pt x="301751" y="59435"/>
                </a:lnTo>
                <a:lnTo>
                  <a:pt x="307847" y="65532"/>
                </a:lnTo>
                <a:lnTo>
                  <a:pt x="307847" y="68579"/>
                </a:lnTo>
                <a:lnTo>
                  <a:pt x="309371" y="68579"/>
                </a:lnTo>
                <a:lnTo>
                  <a:pt x="313943" y="73151"/>
                </a:lnTo>
                <a:lnTo>
                  <a:pt x="313943" y="76200"/>
                </a:lnTo>
                <a:lnTo>
                  <a:pt x="315467" y="76200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3" y="86867"/>
                </a:lnTo>
                <a:lnTo>
                  <a:pt x="321563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1" y="92964"/>
                </a:lnTo>
                <a:lnTo>
                  <a:pt x="324611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59" y="99059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8203"/>
                </a:lnTo>
                <a:lnTo>
                  <a:pt x="332231" y="108203"/>
                </a:lnTo>
                <a:lnTo>
                  <a:pt x="332231" y="112775"/>
                </a:lnTo>
                <a:lnTo>
                  <a:pt x="333755" y="112775"/>
                </a:lnTo>
                <a:lnTo>
                  <a:pt x="333755" y="115823"/>
                </a:lnTo>
                <a:lnTo>
                  <a:pt x="335279" y="115823"/>
                </a:lnTo>
                <a:lnTo>
                  <a:pt x="335279" y="120395"/>
                </a:lnTo>
                <a:lnTo>
                  <a:pt x="336803" y="120395"/>
                </a:lnTo>
                <a:lnTo>
                  <a:pt x="336803" y="126491"/>
                </a:lnTo>
                <a:lnTo>
                  <a:pt x="338327" y="126491"/>
                </a:lnTo>
                <a:lnTo>
                  <a:pt x="338327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5" y="140207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2231" y="230123"/>
                </a:lnTo>
                <a:lnTo>
                  <a:pt x="329183" y="239267"/>
                </a:lnTo>
                <a:lnTo>
                  <a:pt x="327659" y="240791"/>
                </a:lnTo>
                <a:lnTo>
                  <a:pt x="318516" y="259079"/>
                </a:lnTo>
                <a:lnTo>
                  <a:pt x="316991" y="260603"/>
                </a:lnTo>
                <a:lnTo>
                  <a:pt x="313943" y="266700"/>
                </a:lnTo>
                <a:lnTo>
                  <a:pt x="312419" y="268223"/>
                </a:lnTo>
                <a:lnTo>
                  <a:pt x="310895" y="271271"/>
                </a:lnTo>
                <a:lnTo>
                  <a:pt x="304800" y="277367"/>
                </a:lnTo>
                <a:lnTo>
                  <a:pt x="303275" y="280416"/>
                </a:lnTo>
                <a:lnTo>
                  <a:pt x="297179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39" y="301751"/>
                </a:lnTo>
                <a:lnTo>
                  <a:pt x="278891" y="303275"/>
                </a:lnTo>
                <a:lnTo>
                  <a:pt x="272795" y="309371"/>
                </a:lnTo>
                <a:lnTo>
                  <a:pt x="269747" y="310895"/>
                </a:lnTo>
                <a:lnTo>
                  <a:pt x="268223" y="312419"/>
                </a:lnTo>
                <a:lnTo>
                  <a:pt x="262127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1" y="327659"/>
                </a:lnTo>
                <a:lnTo>
                  <a:pt x="231647" y="330707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38105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920788" y="514557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6" y="327659"/>
                </a:lnTo>
                <a:lnTo>
                  <a:pt x="102108" y="326135"/>
                </a:lnTo>
                <a:lnTo>
                  <a:pt x="100583" y="324612"/>
                </a:lnTo>
                <a:lnTo>
                  <a:pt x="82296" y="315467"/>
                </a:lnTo>
                <a:lnTo>
                  <a:pt x="80772" y="313944"/>
                </a:lnTo>
                <a:lnTo>
                  <a:pt x="74676" y="310896"/>
                </a:lnTo>
                <a:lnTo>
                  <a:pt x="68580" y="304800"/>
                </a:lnTo>
                <a:lnTo>
                  <a:pt x="65532" y="303275"/>
                </a:lnTo>
                <a:lnTo>
                  <a:pt x="60960" y="298703"/>
                </a:lnTo>
                <a:lnTo>
                  <a:pt x="57912" y="297180"/>
                </a:lnTo>
                <a:lnTo>
                  <a:pt x="47244" y="286512"/>
                </a:lnTo>
                <a:lnTo>
                  <a:pt x="45720" y="286512"/>
                </a:lnTo>
                <a:lnTo>
                  <a:pt x="45720" y="283464"/>
                </a:lnTo>
                <a:lnTo>
                  <a:pt x="39624" y="277367"/>
                </a:lnTo>
                <a:lnTo>
                  <a:pt x="38100" y="277367"/>
                </a:lnTo>
                <a:lnTo>
                  <a:pt x="38100" y="274319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39"/>
                </a:lnTo>
                <a:lnTo>
                  <a:pt x="21336" y="89916"/>
                </a:lnTo>
                <a:lnTo>
                  <a:pt x="27432" y="77723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4" y="33528"/>
                </a:lnTo>
                <a:lnTo>
                  <a:pt x="74676" y="28955"/>
                </a:lnTo>
                <a:lnTo>
                  <a:pt x="77724" y="27432"/>
                </a:lnTo>
                <a:lnTo>
                  <a:pt x="79248" y="25907"/>
                </a:lnTo>
                <a:lnTo>
                  <a:pt x="100583" y="15239"/>
                </a:lnTo>
                <a:lnTo>
                  <a:pt x="102108" y="13716"/>
                </a:lnTo>
                <a:lnTo>
                  <a:pt x="105156" y="12191"/>
                </a:lnTo>
                <a:lnTo>
                  <a:pt x="114300" y="9144"/>
                </a:lnTo>
                <a:lnTo>
                  <a:pt x="117348" y="7619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3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1"/>
                </a:lnTo>
                <a:lnTo>
                  <a:pt x="242316" y="13716"/>
                </a:lnTo>
                <a:lnTo>
                  <a:pt x="260604" y="22859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5"/>
                </a:lnTo>
                <a:lnTo>
                  <a:pt x="272796" y="30480"/>
                </a:lnTo>
                <a:lnTo>
                  <a:pt x="278892" y="36575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19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59"/>
                </a:lnTo>
                <a:lnTo>
                  <a:pt x="304800" y="64007"/>
                </a:lnTo>
                <a:lnTo>
                  <a:pt x="306324" y="64007"/>
                </a:lnTo>
                <a:lnTo>
                  <a:pt x="312420" y="70103"/>
                </a:lnTo>
                <a:lnTo>
                  <a:pt x="312420" y="73151"/>
                </a:lnTo>
                <a:lnTo>
                  <a:pt x="313944" y="73151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39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30708" y="102107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1"/>
                </a:lnTo>
                <a:lnTo>
                  <a:pt x="336804" y="118871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3"/>
                </a:lnTo>
                <a:lnTo>
                  <a:pt x="330708" y="234696"/>
                </a:lnTo>
                <a:lnTo>
                  <a:pt x="320040" y="254507"/>
                </a:lnTo>
                <a:lnTo>
                  <a:pt x="313944" y="266700"/>
                </a:lnTo>
                <a:lnTo>
                  <a:pt x="310896" y="269748"/>
                </a:lnTo>
                <a:lnTo>
                  <a:pt x="309372" y="272796"/>
                </a:lnTo>
                <a:lnTo>
                  <a:pt x="303276" y="278891"/>
                </a:lnTo>
                <a:lnTo>
                  <a:pt x="301751" y="281939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8" y="292607"/>
                </a:lnTo>
                <a:lnTo>
                  <a:pt x="289560" y="294132"/>
                </a:lnTo>
                <a:lnTo>
                  <a:pt x="283464" y="300228"/>
                </a:lnTo>
                <a:lnTo>
                  <a:pt x="280416" y="301751"/>
                </a:lnTo>
                <a:lnTo>
                  <a:pt x="274320" y="307848"/>
                </a:lnTo>
                <a:lnTo>
                  <a:pt x="271272" y="309371"/>
                </a:lnTo>
                <a:lnTo>
                  <a:pt x="268224" y="312419"/>
                </a:lnTo>
                <a:lnTo>
                  <a:pt x="259080" y="316991"/>
                </a:lnTo>
                <a:lnTo>
                  <a:pt x="257556" y="318516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08318" y="513103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015596" y="1806978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2" y="341375"/>
                </a:moveTo>
                <a:lnTo>
                  <a:pt x="150876" y="339852"/>
                </a:lnTo>
                <a:lnTo>
                  <a:pt x="109728" y="329184"/>
                </a:lnTo>
                <a:lnTo>
                  <a:pt x="89916" y="318516"/>
                </a:lnTo>
                <a:lnTo>
                  <a:pt x="77724" y="312420"/>
                </a:lnTo>
                <a:lnTo>
                  <a:pt x="74676" y="309372"/>
                </a:lnTo>
                <a:lnTo>
                  <a:pt x="71628" y="307848"/>
                </a:lnTo>
                <a:lnTo>
                  <a:pt x="65532" y="301752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6"/>
                </a:lnTo>
                <a:lnTo>
                  <a:pt x="47244" y="288036"/>
                </a:lnTo>
                <a:lnTo>
                  <a:pt x="47244" y="284988"/>
                </a:lnTo>
                <a:lnTo>
                  <a:pt x="42672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2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9080"/>
                </a:lnTo>
                <a:lnTo>
                  <a:pt x="25908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60" y="251460"/>
                </a:lnTo>
                <a:lnTo>
                  <a:pt x="21336" y="251460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40" y="239267"/>
                </a:lnTo>
                <a:lnTo>
                  <a:pt x="15240" y="236220"/>
                </a:lnTo>
                <a:lnTo>
                  <a:pt x="13716" y="236220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20" y="219456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6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2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1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1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5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2"/>
                </a:lnTo>
                <a:lnTo>
                  <a:pt x="313944" y="73152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6" y="94488"/>
                </a:lnTo>
                <a:lnTo>
                  <a:pt x="326136" y="97536"/>
                </a:lnTo>
                <a:lnTo>
                  <a:pt x="327660" y="97536"/>
                </a:lnTo>
                <a:lnTo>
                  <a:pt x="327660" y="100583"/>
                </a:lnTo>
                <a:lnTo>
                  <a:pt x="329183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9852" y="202692"/>
                </a:lnTo>
                <a:lnTo>
                  <a:pt x="335280" y="220980"/>
                </a:lnTo>
                <a:lnTo>
                  <a:pt x="333756" y="225552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60" y="240792"/>
                </a:lnTo>
                <a:lnTo>
                  <a:pt x="326136" y="242316"/>
                </a:lnTo>
                <a:lnTo>
                  <a:pt x="315467" y="263652"/>
                </a:lnTo>
                <a:lnTo>
                  <a:pt x="313944" y="265175"/>
                </a:lnTo>
                <a:lnTo>
                  <a:pt x="312420" y="268224"/>
                </a:lnTo>
                <a:lnTo>
                  <a:pt x="307848" y="272796"/>
                </a:lnTo>
                <a:lnTo>
                  <a:pt x="306324" y="275844"/>
                </a:lnTo>
                <a:lnTo>
                  <a:pt x="300228" y="281940"/>
                </a:lnTo>
                <a:lnTo>
                  <a:pt x="298704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2" y="339852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03126" y="179243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602682" y="226729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7" y="341375"/>
                </a:moveTo>
                <a:lnTo>
                  <a:pt x="149352" y="339851"/>
                </a:lnTo>
                <a:lnTo>
                  <a:pt x="112775" y="330708"/>
                </a:lnTo>
                <a:lnTo>
                  <a:pt x="108203" y="329184"/>
                </a:lnTo>
                <a:lnTo>
                  <a:pt x="86867" y="318516"/>
                </a:lnTo>
                <a:lnTo>
                  <a:pt x="85343" y="316992"/>
                </a:lnTo>
                <a:lnTo>
                  <a:pt x="76200" y="312420"/>
                </a:lnTo>
                <a:lnTo>
                  <a:pt x="73152" y="309372"/>
                </a:lnTo>
                <a:lnTo>
                  <a:pt x="70103" y="307848"/>
                </a:lnTo>
                <a:lnTo>
                  <a:pt x="64007" y="301751"/>
                </a:lnTo>
                <a:lnTo>
                  <a:pt x="60960" y="300228"/>
                </a:lnTo>
                <a:lnTo>
                  <a:pt x="54864" y="294132"/>
                </a:lnTo>
                <a:lnTo>
                  <a:pt x="51815" y="292608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1" y="281940"/>
                </a:lnTo>
                <a:lnTo>
                  <a:pt x="41147" y="281940"/>
                </a:lnTo>
                <a:lnTo>
                  <a:pt x="41147" y="278892"/>
                </a:lnTo>
                <a:lnTo>
                  <a:pt x="35052" y="272796"/>
                </a:lnTo>
                <a:lnTo>
                  <a:pt x="33528" y="272796"/>
                </a:lnTo>
                <a:lnTo>
                  <a:pt x="33528" y="269748"/>
                </a:lnTo>
                <a:lnTo>
                  <a:pt x="30479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60604"/>
                </a:lnTo>
                <a:lnTo>
                  <a:pt x="25907" y="257556"/>
                </a:lnTo>
                <a:lnTo>
                  <a:pt x="24384" y="257556"/>
                </a:lnTo>
                <a:lnTo>
                  <a:pt x="24384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8"/>
                </a:lnTo>
                <a:lnTo>
                  <a:pt x="18288" y="246888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3"/>
                </a:lnTo>
                <a:lnTo>
                  <a:pt x="13715" y="237743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1" y="208788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1" y="131064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4" y="83820"/>
                </a:lnTo>
                <a:lnTo>
                  <a:pt x="28956" y="74675"/>
                </a:lnTo>
                <a:lnTo>
                  <a:pt x="30479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3" y="51816"/>
                </a:lnTo>
                <a:lnTo>
                  <a:pt x="53339" y="45720"/>
                </a:lnTo>
                <a:lnTo>
                  <a:pt x="56388" y="44196"/>
                </a:lnTo>
                <a:lnTo>
                  <a:pt x="62484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5" y="28956"/>
                </a:lnTo>
                <a:lnTo>
                  <a:pt x="76200" y="27432"/>
                </a:lnTo>
                <a:lnTo>
                  <a:pt x="85343" y="22859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5" y="9143"/>
                </a:lnTo>
                <a:lnTo>
                  <a:pt x="115824" y="7620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7" y="1524"/>
                </a:lnTo>
                <a:lnTo>
                  <a:pt x="149352" y="0"/>
                </a:lnTo>
                <a:lnTo>
                  <a:pt x="193547" y="0"/>
                </a:lnTo>
                <a:lnTo>
                  <a:pt x="236220" y="10667"/>
                </a:lnTo>
                <a:lnTo>
                  <a:pt x="252984" y="19812"/>
                </a:lnTo>
                <a:lnTo>
                  <a:pt x="268224" y="27432"/>
                </a:lnTo>
                <a:lnTo>
                  <a:pt x="271271" y="30480"/>
                </a:lnTo>
                <a:lnTo>
                  <a:pt x="274320" y="32004"/>
                </a:lnTo>
                <a:lnTo>
                  <a:pt x="280415" y="38100"/>
                </a:lnTo>
                <a:lnTo>
                  <a:pt x="283464" y="39624"/>
                </a:lnTo>
                <a:lnTo>
                  <a:pt x="289560" y="45720"/>
                </a:lnTo>
                <a:lnTo>
                  <a:pt x="292607" y="47243"/>
                </a:lnTo>
                <a:lnTo>
                  <a:pt x="295656" y="50291"/>
                </a:lnTo>
                <a:lnTo>
                  <a:pt x="295656" y="53340"/>
                </a:lnTo>
                <a:lnTo>
                  <a:pt x="297179" y="53340"/>
                </a:lnTo>
                <a:lnTo>
                  <a:pt x="303275" y="59435"/>
                </a:lnTo>
                <a:lnTo>
                  <a:pt x="303275" y="62483"/>
                </a:lnTo>
                <a:lnTo>
                  <a:pt x="304800" y="62483"/>
                </a:lnTo>
                <a:lnTo>
                  <a:pt x="310896" y="68580"/>
                </a:lnTo>
                <a:lnTo>
                  <a:pt x="310896" y="71628"/>
                </a:lnTo>
                <a:lnTo>
                  <a:pt x="312420" y="71628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5" y="80772"/>
                </a:lnTo>
                <a:lnTo>
                  <a:pt x="318515" y="83820"/>
                </a:lnTo>
                <a:lnTo>
                  <a:pt x="320039" y="83820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1" y="91440"/>
                </a:lnTo>
                <a:lnTo>
                  <a:pt x="324611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7" y="103632"/>
                </a:lnTo>
                <a:lnTo>
                  <a:pt x="330707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79" y="114300"/>
                </a:lnTo>
                <a:lnTo>
                  <a:pt x="335279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5" y="138683"/>
                </a:lnTo>
                <a:lnTo>
                  <a:pt x="341375" y="147828"/>
                </a:lnTo>
                <a:lnTo>
                  <a:pt x="342900" y="147828"/>
                </a:lnTo>
                <a:lnTo>
                  <a:pt x="341375" y="192024"/>
                </a:lnTo>
                <a:lnTo>
                  <a:pt x="330707" y="234696"/>
                </a:lnTo>
                <a:lnTo>
                  <a:pt x="321564" y="251459"/>
                </a:lnTo>
                <a:lnTo>
                  <a:pt x="313943" y="266700"/>
                </a:lnTo>
                <a:lnTo>
                  <a:pt x="309371" y="271272"/>
                </a:lnTo>
                <a:lnTo>
                  <a:pt x="307847" y="274320"/>
                </a:lnTo>
                <a:lnTo>
                  <a:pt x="301752" y="280416"/>
                </a:lnTo>
                <a:lnTo>
                  <a:pt x="300228" y="283464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7" y="292608"/>
                </a:lnTo>
                <a:lnTo>
                  <a:pt x="289560" y="294132"/>
                </a:lnTo>
                <a:lnTo>
                  <a:pt x="284988" y="298704"/>
                </a:lnTo>
                <a:lnTo>
                  <a:pt x="281939" y="300228"/>
                </a:lnTo>
                <a:lnTo>
                  <a:pt x="275843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4" y="320040"/>
                </a:lnTo>
                <a:lnTo>
                  <a:pt x="251460" y="321564"/>
                </a:lnTo>
                <a:lnTo>
                  <a:pt x="236220" y="329184"/>
                </a:lnTo>
                <a:lnTo>
                  <a:pt x="222503" y="333756"/>
                </a:lnTo>
                <a:lnTo>
                  <a:pt x="204215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589174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429548" y="226729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12776" y="330708"/>
                </a:lnTo>
                <a:lnTo>
                  <a:pt x="108203" y="329184"/>
                </a:lnTo>
                <a:lnTo>
                  <a:pt x="86867" y="318516"/>
                </a:lnTo>
                <a:lnTo>
                  <a:pt x="85344" y="316992"/>
                </a:lnTo>
                <a:lnTo>
                  <a:pt x="76200" y="312420"/>
                </a:lnTo>
                <a:lnTo>
                  <a:pt x="73151" y="309372"/>
                </a:lnTo>
                <a:lnTo>
                  <a:pt x="70103" y="307848"/>
                </a:lnTo>
                <a:lnTo>
                  <a:pt x="64008" y="301751"/>
                </a:lnTo>
                <a:lnTo>
                  <a:pt x="60960" y="300228"/>
                </a:lnTo>
                <a:lnTo>
                  <a:pt x="54864" y="294132"/>
                </a:lnTo>
                <a:lnTo>
                  <a:pt x="51816" y="292608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2" y="281940"/>
                </a:lnTo>
                <a:lnTo>
                  <a:pt x="41148" y="281940"/>
                </a:lnTo>
                <a:lnTo>
                  <a:pt x="41148" y="278892"/>
                </a:lnTo>
                <a:lnTo>
                  <a:pt x="35051" y="272796"/>
                </a:lnTo>
                <a:lnTo>
                  <a:pt x="33528" y="272796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8" y="260604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8"/>
                </a:lnTo>
                <a:lnTo>
                  <a:pt x="18288" y="246888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3" y="83820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4" y="60959"/>
                </a:lnTo>
                <a:lnTo>
                  <a:pt x="45719" y="54864"/>
                </a:lnTo>
                <a:lnTo>
                  <a:pt x="47244" y="51816"/>
                </a:lnTo>
                <a:lnTo>
                  <a:pt x="53340" y="45720"/>
                </a:lnTo>
                <a:lnTo>
                  <a:pt x="56388" y="44196"/>
                </a:lnTo>
                <a:lnTo>
                  <a:pt x="62483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6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6" y="9143"/>
                </a:lnTo>
                <a:lnTo>
                  <a:pt x="115824" y="7620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8" y="1524"/>
                </a:lnTo>
                <a:lnTo>
                  <a:pt x="149351" y="0"/>
                </a:lnTo>
                <a:lnTo>
                  <a:pt x="193548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8224" y="27432"/>
                </a:lnTo>
                <a:lnTo>
                  <a:pt x="271272" y="30480"/>
                </a:lnTo>
                <a:lnTo>
                  <a:pt x="274319" y="32004"/>
                </a:lnTo>
                <a:lnTo>
                  <a:pt x="280416" y="38100"/>
                </a:lnTo>
                <a:lnTo>
                  <a:pt x="283464" y="39624"/>
                </a:lnTo>
                <a:lnTo>
                  <a:pt x="289560" y="45720"/>
                </a:lnTo>
                <a:lnTo>
                  <a:pt x="292608" y="47243"/>
                </a:lnTo>
                <a:lnTo>
                  <a:pt x="295656" y="50291"/>
                </a:lnTo>
                <a:lnTo>
                  <a:pt x="295656" y="53340"/>
                </a:lnTo>
                <a:lnTo>
                  <a:pt x="297180" y="53340"/>
                </a:lnTo>
                <a:lnTo>
                  <a:pt x="303276" y="59435"/>
                </a:lnTo>
                <a:lnTo>
                  <a:pt x="303276" y="62483"/>
                </a:lnTo>
                <a:lnTo>
                  <a:pt x="304800" y="62483"/>
                </a:lnTo>
                <a:lnTo>
                  <a:pt x="310896" y="68580"/>
                </a:lnTo>
                <a:lnTo>
                  <a:pt x="310896" y="71628"/>
                </a:lnTo>
                <a:lnTo>
                  <a:pt x="312419" y="71628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18516" y="83820"/>
                </a:lnTo>
                <a:lnTo>
                  <a:pt x="320040" y="83820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0708" y="234696"/>
                </a:lnTo>
                <a:lnTo>
                  <a:pt x="321564" y="251459"/>
                </a:lnTo>
                <a:lnTo>
                  <a:pt x="313944" y="266700"/>
                </a:lnTo>
                <a:lnTo>
                  <a:pt x="309372" y="271272"/>
                </a:lnTo>
                <a:lnTo>
                  <a:pt x="307848" y="274320"/>
                </a:lnTo>
                <a:lnTo>
                  <a:pt x="301751" y="280416"/>
                </a:lnTo>
                <a:lnTo>
                  <a:pt x="300228" y="283464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8" y="292608"/>
                </a:lnTo>
                <a:lnTo>
                  <a:pt x="289560" y="294132"/>
                </a:lnTo>
                <a:lnTo>
                  <a:pt x="284988" y="298704"/>
                </a:lnTo>
                <a:lnTo>
                  <a:pt x="281940" y="300228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51460" y="321564"/>
                </a:lnTo>
                <a:lnTo>
                  <a:pt x="236219" y="329184"/>
                </a:lnTo>
                <a:lnTo>
                  <a:pt x="222503" y="333756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6039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642" y="5034"/>
                </a:lnTo>
                <a:lnTo>
                  <a:pt x="274919" y="19372"/>
                </a:lnTo>
                <a:lnTo>
                  <a:pt x="304345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4345" y="342900"/>
                </a:lnTo>
                <a:lnTo>
                  <a:pt x="274919" y="361627"/>
                </a:lnTo>
                <a:lnTo>
                  <a:pt x="23464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4345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4345" y="38100"/>
                </a:lnTo>
                <a:lnTo>
                  <a:pt x="339612" y="71374"/>
                </a:lnTo>
                <a:lnTo>
                  <a:pt x="361894" y="106746"/>
                </a:lnTo>
                <a:lnTo>
                  <a:pt x="376045" y="146837"/>
                </a:lnTo>
                <a:lnTo>
                  <a:pt x="381000" y="190500"/>
                </a:lnTo>
                <a:lnTo>
                  <a:pt x="376045" y="234162"/>
                </a:lnTo>
                <a:lnTo>
                  <a:pt x="361894" y="274253"/>
                </a:lnTo>
                <a:lnTo>
                  <a:pt x="339612" y="309625"/>
                </a:lnTo>
                <a:lnTo>
                  <a:pt x="310265" y="339132"/>
                </a:lnTo>
                <a:lnTo>
                  <a:pt x="304345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105602" y="526091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2" y="339851"/>
                </a:lnTo>
                <a:lnTo>
                  <a:pt x="108205" y="329184"/>
                </a:lnTo>
                <a:lnTo>
                  <a:pt x="91440" y="320039"/>
                </a:lnTo>
                <a:lnTo>
                  <a:pt x="76200" y="312419"/>
                </a:lnTo>
                <a:lnTo>
                  <a:pt x="71628" y="307848"/>
                </a:lnTo>
                <a:lnTo>
                  <a:pt x="68580" y="306323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5"/>
                </a:lnTo>
                <a:lnTo>
                  <a:pt x="32005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4" y="257555"/>
                </a:lnTo>
                <a:lnTo>
                  <a:pt x="24384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7" y="251459"/>
                </a:lnTo>
                <a:lnTo>
                  <a:pt x="21337" y="248411"/>
                </a:lnTo>
                <a:lnTo>
                  <a:pt x="19812" y="248411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9" y="228600"/>
                </a:lnTo>
                <a:lnTo>
                  <a:pt x="10669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4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9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4" y="83819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5" y="70103"/>
                </a:lnTo>
                <a:lnTo>
                  <a:pt x="38100" y="64007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4" y="51816"/>
                </a:lnTo>
                <a:lnTo>
                  <a:pt x="53340" y="45719"/>
                </a:lnTo>
                <a:lnTo>
                  <a:pt x="56388" y="44195"/>
                </a:lnTo>
                <a:lnTo>
                  <a:pt x="62484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5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9" y="21335"/>
                </a:lnTo>
                <a:lnTo>
                  <a:pt x="108205" y="10667"/>
                </a:lnTo>
                <a:lnTo>
                  <a:pt x="112776" y="9143"/>
                </a:lnTo>
                <a:lnTo>
                  <a:pt x="115824" y="7619"/>
                </a:lnTo>
                <a:lnTo>
                  <a:pt x="120396" y="6095"/>
                </a:lnTo>
                <a:lnTo>
                  <a:pt x="132588" y="3048"/>
                </a:lnTo>
                <a:lnTo>
                  <a:pt x="140208" y="1523"/>
                </a:lnTo>
                <a:lnTo>
                  <a:pt x="149352" y="0"/>
                </a:lnTo>
                <a:lnTo>
                  <a:pt x="193548" y="0"/>
                </a:lnTo>
                <a:lnTo>
                  <a:pt x="204216" y="1523"/>
                </a:lnTo>
                <a:lnTo>
                  <a:pt x="222505" y="6095"/>
                </a:lnTo>
                <a:lnTo>
                  <a:pt x="227076" y="7619"/>
                </a:lnTo>
                <a:lnTo>
                  <a:pt x="230124" y="9143"/>
                </a:lnTo>
                <a:lnTo>
                  <a:pt x="239269" y="12191"/>
                </a:lnTo>
                <a:lnTo>
                  <a:pt x="242316" y="13716"/>
                </a:lnTo>
                <a:lnTo>
                  <a:pt x="243840" y="15239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9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9372" y="67055"/>
                </a:lnTo>
                <a:lnTo>
                  <a:pt x="309372" y="70103"/>
                </a:lnTo>
                <a:lnTo>
                  <a:pt x="310896" y="70103"/>
                </a:lnTo>
                <a:lnTo>
                  <a:pt x="315469" y="74675"/>
                </a:lnTo>
                <a:lnTo>
                  <a:pt x="315469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7" y="94487"/>
                </a:lnTo>
                <a:lnTo>
                  <a:pt x="326137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5" y="120395"/>
                </a:lnTo>
                <a:lnTo>
                  <a:pt x="336805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6" y="138683"/>
                </a:lnTo>
                <a:lnTo>
                  <a:pt x="341376" y="147827"/>
                </a:lnTo>
                <a:lnTo>
                  <a:pt x="342900" y="147827"/>
                </a:lnTo>
                <a:lnTo>
                  <a:pt x="341376" y="192023"/>
                </a:lnTo>
                <a:lnTo>
                  <a:pt x="330708" y="233171"/>
                </a:lnTo>
                <a:lnTo>
                  <a:pt x="320040" y="252983"/>
                </a:lnTo>
                <a:lnTo>
                  <a:pt x="313944" y="265175"/>
                </a:lnTo>
                <a:lnTo>
                  <a:pt x="310896" y="268223"/>
                </a:lnTo>
                <a:lnTo>
                  <a:pt x="309372" y="271271"/>
                </a:lnTo>
                <a:lnTo>
                  <a:pt x="303276" y="277367"/>
                </a:lnTo>
                <a:lnTo>
                  <a:pt x="301752" y="280416"/>
                </a:lnTo>
                <a:lnTo>
                  <a:pt x="297180" y="284987"/>
                </a:lnTo>
                <a:lnTo>
                  <a:pt x="295656" y="288035"/>
                </a:lnTo>
                <a:lnTo>
                  <a:pt x="289560" y="294132"/>
                </a:lnTo>
                <a:lnTo>
                  <a:pt x="286512" y="295655"/>
                </a:lnTo>
                <a:lnTo>
                  <a:pt x="281940" y="300227"/>
                </a:lnTo>
                <a:lnTo>
                  <a:pt x="278892" y="301751"/>
                </a:lnTo>
                <a:lnTo>
                  <a:pt x="272796" y="307848"/>
                </a:lnTo>
                <a:lnTo>
                  <a:pt x="269748" y="309371"/>
                </a:lnTo>
                <a:lnTo>
                  <a:pt x="266700" y="312419"/>
                </a:lnTo>
                <a:lnTo>
                  <a:pt x="254508" y="318516"/>
                </a:lnTo>
                <a:lnTo>
                  <a:pt x="252984" y="320039"/>
                </a:lnTo>
                <a:lnTo>
                  <a:pt x="216408" y="335280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092093" y="524637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608522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7" y="341375"/>
                </a:moveTo>
                <a:lnTo>
                  <a:pt x="149352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7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39" y="294132"/>
                </a:lnTo>
                <a:lnTo>
                  <a:pt x="48767" y="289560"/>
                </a:lnTo>
                <a:lnTo>
                  <a:pt x="47243" y="289560"/>
                </a:lnTo>
                <a:lnTo>
                  <a:pt x="47243" y="286512"/>
                </a:lnTo>
                <a:lnTo>
                  <a:pt x="41147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3" y="271271"/>
                </a:lnTo>
                <a:lnTo>
                  <a:pt x="32003" y="268223"/>
                </a:lnTo>
                <a:lnTo>
                  <a:pt x="30479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7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39" y="239267"/>
                </a:lnTo>
                <a:lnTo>
                  <a:pt x="13715" y="239267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3" y="227075"/>
                </a:lnTo>
                <a:lnTo>
                  <a:pt x="9143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1"/>
                </a:lnTo>
                <a:lnTo>
                  <a:pt x="3047" y="202691"/>
                </a:lnTo>
                <a:lnTo>
                  <a:pt x="3047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5"/>
                </a:lnTo>
                <a:lnTo>
                  <a:pt x="13715" y="103632"/>
                </a:lnTo>
                <a:lnTo>
                  <a:pt x="15239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79" y="73151"/>
                </a:lnTo>
                <a:lnTo>
                  <a:pt x="35052" y="68579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6" y="56387"/>
                </a:lnTo>
                <a:lnTo>
                  <a:pt x="57911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3" y="33527"/>
                </a:lnTo>
                <a:lnTo>
                  <a:pt x="74675" y="28956"/>
                </a:lnTo>
                <a:lnTo>
                  <a:pt x="77724" y="27432"/>
                </a:lnTo>
                <a:lnTo>
                  <a:pt x="79247" y="25908"/>
                </a:lnTo>
                <a:lnTo>
                  <a:pt x="91439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2" y="0"/>
                </a:lnTo>
                <a:lnTo>
                  <a:pt x="193547" y="0"/>
                </a:lnTo>
                <a:lnTo>
                  <a:pt x="234696" y="10667"/>
                </a:lnTo>
                <a:lnTo>
                  <a:pt x="254507" y="21335"/>
                </a:lnTo>
                <a:lnTo>
                  <a:pt x="266700" y="27432"/>
                </a:lnTo>
                <a:lnTo>
                  <a:pt x="269747" y="30479"/>
                </a:lnTo>
                <a:lnTo>
                  <a:pt x="272796" y="32003"/>
                </a:lnTo>
                <a:lnTo>
                  <a:pt x="278892" y="38100"/>
                </a:lnTo>
                <a:lnTo>
                  <a:pt x="281939" y="39624"/>
                </a:lnTo>
                <a:lnTo>
                  <a:pt x="286511" y="44195"/>
                </a:lnTo>
                <a:lnTo>
                  <a:pt x="289560" y="45719"/>
                </a:lnTo>
                <a:lnTo>
                  <a:pt x="297179" y="53340"/>
                </a:lnTo>
                <a:lnTo>
                  <a:pt x="297179" y="56387"/>
                </a:lnTo>
                <a:lnTo>
                  <a:pt x="298703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2" y="79248"/>
                </a:lnTo>
                <a:lnTo>
                  <a:pt x="316992" y="82295"/>
                </a:lnTo>
                <a:lnTo>
                  <a:pt x="318515" y="82295"/>
                </a:lnTo>
                <a:lnTo>
                  <a:pt x="318515" y="85343"/>
                </a:lnTo>
                <a:lnTo>
                  <a:pt x="320039" y="85343"/>
                </a:lnTo>
                <a:lnTo>
                  <a:pt x="320039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1" y="92964"/>
                </a:lnTo>
                <a:lnTo>
                  <a:pt x="324611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7660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7" y="105156"/>
                </a:lnTo>
                <a:lnTo>
                  <a:pt x="330707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79" y="117348"/>
                </a:lnTo>
                <a:lnTo>
                  <a:pt x="335279" y="121919"/>
                </a:lnTo>
                <a:lnTo>
                  <a:pt x="336803" y="121919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7" y="234696"/>
                </a:lnTo>
                <a:lnTo>
                  <a:pt x="321564" y="251460"/>
                </a:lnTo>
                <a:lnTo>
                  <a:pt x="313943" y="266700"/>
                </a:lnTo>
                <a:lnTo>
                  <a:pt x="309371" y="271271"/>
                </a:lnTo>
                <a:lnTo>
                  <a:pt x="307847" y="274319"/>
                </a:lnTo>
                <a:lnTo>
                  <a:pt x="300228" y="281939"/>
                </a:lnTo>
                <a:lnTo>
                  <a:pt x="298703" y="284987"/>
                </a:lnTo>
                <a:lnTo>
                  <a:pt x="286511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7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39" y="324612"/>
                </a:lnTo>
                <a:lnTo>
                  <a:pt x="242315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3" y="333755"/>
                </a:lnTo>
                <a:lnTo>
                  <a:pt x="204215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59501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064972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592041" y="1000644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3547" y="341375"/>
                </a:moveTo>
                <a:lnTo>
                  <a:pt x="149351" y="339851"/>
                </a:lnTo>
                <a:lnTo>
                  <a:pt x="112775" y="330708"/>
                </a:lnTo>
                <a:lnTo>
                  <a:pt x="103632" y="327659"/>
                </a:lnTo>
                <a:lnTo>
                  <a:pt x="102107" y="326136"/>
                </a:lnTo>
                <a:lnTo>
                  <a:pt x="83819" y="316992"/>
                </a:lnTo>
                <a:lnTo>
                  <a:pt x="82295" y="315467"/>
                </a:lnTo>
                <a:lnTo>
                  <a:pt x="76200" y="312420"/>
                </a:lnTo>
                <a:lnTo>
                  <a:pt x="74675" y="310896"/>
                </a:lnTo>
                <a:lnTo>
                  <a:pt x="71627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7" y="295655"/>
                </a:lnTo>
                <a:lnTo>
                  <a:pt x="53339" y="294132"/>
                </a:lnTo>
                <a:lnTo>
                  <a:pt x="48767" y="289559"/>
                </a:lnTo>
                <a:lnTo>
                  <a:pt x="47243" y="289559"/>
                </a:lnTo>
                <a:lnTo>
                  <a:pt x="47243" y="286512"/>
                </a:lnTo>
                <a:lnTo>
                  <a:pt x="41147" y="280416"/>
                </a:lnTo>
                <a:lnTo>
                  <a:pt x="39623" y="280416"/>
                </a:lnTo>
                <a:lnTo>
                  <a:pt x="39623" y="277367"/>
                </a:lnTo>
                <a:lnTo>
                  <a:pt x="33527" y="271271"/>
                </a:lnTo>
                <a:lnTo>
                  <a:pt x="32003" y="271271"/>
                </a:lnTo>
                <a:lnTo>
                  <a:pt x="32003" y="268224"/>
                </a:lnTo>
                <a:lnTo>
                  <a:pt x="30479" y="266700"/>
                </a:lnTo>
                <a:lnTo>
                  <a:pt x="28955" y="266700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59079"/>
                </a:lnTo>
                <a:lnTo>
                  <a:pt x="24383" y="259079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5" y="252983"/>
                </a:lnTo>
                <a:lnTo>
                  <a:pt x="21335" y="249936"/>
                </a:lnTo>
                <a:lnTo>
                  <a:pt x="19811" y="249936"/>
                </a:lnTo>
                <a:lnTo>
                  <a:pt x="19811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3" y="243839"/>
                </a:lnTo>
                <a:lnTo>
                  <a:pt x="16763" y="240792"/>
                </a:lnTo>
                <a:lnTo>
                  <a:pt x="15239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4"/>
                </a:lnTo>
                <a:lnTo>
                  <a:pt x="10667" y="230124"/>
                </a:lnTo>
                <a:lnTo>
                  <a:pt x="10667" y="227075"/>
                </a:lnTo>
                <a:lnTo>
                  <a:pt x="9143" y="227075"/>
                </a:lnTo>
                <a:lnTo>
                  <a:pt x="9143" y="222504"/>
                </a:lnTo>
                <a:lnTo>
                  <a:pt x="7619" y="222504"/>
                </a:lnTo>
                <a:lnTo>
                  <a:pt x="7619" y="216408"/>
                </a:lnTo>
                <a:lnTo>
                  <a:pt x="6095" y="216408"/>
                </a:lnTo>
                <a:lnTo>
                  <a:pt x="6095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3547"/>
                </a:lnTo>
                <a:lnTo>
                  <a:pt x="1523" y="193547"/>
                </a:lnTo>
                <a:lnTo>
                  <a:pt x="1523" y="172212"/>
                </a:lnTo>
                <a:lnTo>
                  <a:pt x="0" y="170687"/>
                </a:lnTo>
                <a:lnTo>
                  <a:pt x="1523" y="149351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39" y="100583"/>
                </a:lnTo>
                <a:lnTo>
                  <a:pt x="16763" y="99059"/>
                </a:lnTo>
                <a:lnTo>
                  <a:pt x="27432" y="77724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1" y="59436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7"/>
                </a:lnTo>
                <a:lnTo>
                  <a:pt x="67055" y="35051"/>
                </a:lnTo>
                <a:lnTo>
                  <a:pt x="70103" y="33528"/>
                </a:lnTo>
                <a:lnTo>
                  <a:pt x="74675" y="28955"/>
                </a:lnTo>
                <a:lnTo>
                  <a:pt x="77723" y="27432"/>
                </a:lnTo>
                <a:lnTo>
                  <a:pt x="79247" y="25908"/>
                </a:lnTo>
                <a:lnTo>
                  <a:pt x="91439" y="19812"/>
                </a:lnTo>
                <a:lnTo>
                  <a:pt x="92963" y="18287"/>
                </a:lnTo>
                <a:lnTo>
                  <a:pt x="132587" y="3047"/>
                </a:lnTo>
                <a:lnTo>
                  <a:pt x="149351" y="0"/>
                </a:lnTo>
                <a:lnTo>
                  <a:pt x="193547" y="0"/>
                </a:lnTo>
                <a:lnTo>
                  <a:pt x="234695" y="10667"/>
                </a:lnTo>
                <a:lnTo>
                  <a:pt x="254507" y="21336"/>
                </a:lnTo>
                <a:lnTo>
                  <a:pt x="266700" y="27432"/>
                </a:lnTo>
                <a:lnTo>
                  <a:pt x="269747" y="30479"/>
                </a:lnTo>
                <a:lnTo>
                  <a:pt x="272795" y="32004"/>
                </a:lnTo>
                <a:lnTo>
                  <a:pt x="278891" y="38100"/>
                </a:lnTo>
                <a:lnTo>
                  <a:pt x="281939" y="39624"/>
                </a:lnTo>
                <a:lnTo>
                  <a:pt x="286511" y="44195"/>
                </a:lnTo>
                <a:lnTo>
                  <a:pt x="289559" y="45720"/>
                </a:lnTo>
                <a:lnTo>
                  <a:pt x="297179" y="53339"/>
                </a:lnTo>
                <a:lnTo>
                  <a:pt x="297179" y="56387"/>
                </a:lnTo>
                <a:lnTo>
                  <a:pt x="298703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5" y="70104"/>
                </a:lnTo>
                <a:lnTo>
                  <a:pt x="310895" y="73151"/>
                </a:lnTo>
                <a:lnTo>
                  <a:pt x="312419" y="73151"/>
                </a:lnTo>
                <a:lnTo>
                  <a:pt x="315467" y="76200"/>
                </a:lnTo>
                <a:lnTo>
                  <a:pt x="315467" y="79247"/>
                </a:lnTo>
                <a:lnTo>
                  <a:pt x="316991" y="79247"/>
                </a:lnTo>
                <a:lnTo>
                  <a:pt x="316991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39" y="85343"/>
                </a:lnTo>
                <a:lnTo>
                  <a:pt x="320039" y="88391"/>
                </a:lnTo>
                <a:lnTo>
                  <a:pt x="321563" y="88391"/>
                </a:lnTo>
                <a:lnTo>
                  <a:pt x="323087" y="89916"/>
                </a:lnTo>
                <a:lnTo>
                  <a:pt x="323087" y="92963"/>
                </a:lnTo>
                <a:lnTo>
                  <a:pt x="324611" y="92963"/>
                </a:lnTo>
                <a:lnTo>
                  <a:pt x="324611" y="96012"/>
                </a:lnTo>
                <a:lnTo>
                  <a:pt x="326135" y="96012"/>
                </a:lnTo>
                <a:lnTo>
                  <a:pt x="326135" y="99059"/>
                </a:lnTo>
                <a:lnTo>
                  <a:pt x="327659" y="99059"/>
                </a:lnTo>
                <a:lnTo>
                  <a:pt x="327659" y="102108"/>
                </a:lnTo>
                <a:lnTo>
                  <a:pt x="329184" y="102108"/>
                </a:lnTo>
                <a:lnTo>
                  <a:pt x="329184" y="105155"/>
                </a:lnTo>
                <a:lnTo>
                  <a:pt x="330707" y="105155"/>
                </a:lnTo>
                <a:lnTo>
                  <a:pt x="330707" y="108204"/>
                </a:lnTo>
                <a:lnTo>
                  <a:pt x="332232" y="108204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7347"/>
                </a:lnTo>
                <a:lnTo>
                  <a:pt x="335279" y="117347"/>
                </a:lnTo>
                <a:lnTo>
                  <a:pt x="335279" y="121920"/>
                </a:lnTo>
                <a:lnTo>
                  <a:pt x="336803" y="121920"/>
                </a:lnTo>
                <a:lnTo>
                  <a:pt x="336803" y="126491"/>
                </a:lnTo>
                <a:lnTo>
                  <a:pt x="338327" y="126491"/>
                </a:lnTo>
                <a:lnTo>
                  <a:pt x="338327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7"/>
                </a:lnTo>
                <a:lnTo>
                  <a:pt x="330707" y="234696"/>
                </a:lnTo>
                <a:lnTo>
                  <a:pt x="321563" y="251459"/>
                </a:lnTo>
                <a:lnTo>
                  <a:pt x="313943" y="266700"/>
                </a:lnTo>
                <a:lnTo>
                  <a:pt x="309371" y="271271"/>
                </a:lnTo>
                <a:lnTo>
                  <a:pt x="307847" y="274320"/>
                </a:lnTo>
                <a:lnTo>
                  <a:pt x="300227" y="281939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4"/>
                </a:lnTo>
                <a:lnTo>
                  <a:pt x="277367" y="304800"/>
                </a:lnTo>
                <a:lnTo>
                  <a:pt x="274319" y="306324"/>
                </a:lnTo>
                <a:lnTo>
                  <a:pt x="269747" y="310896"/>
                </a:lnTo>
                <a:lnTo>
                  <a:pt x="266700" y="312420"/>
                </a:lnTo>
                <a:lnTo>
                  <a:pt x="265175" y="313943"/>
                </a:lnTo>
                <a:lnTo>
                  <a:pt x="243839" y="324612"/>
                </a:lnTo>
                <a:lnTo>
                  <a:pt x="242316" y="326136"/>
                </a:lnTo>
                <a:lnTo>
                  <a:pt x="239267" y="327659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5"/>
                </a:lnTo>
                <a:lnTo>
                  <a:pt x="204216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578532" y="98713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80361" y="1231322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1" y="341375"/>
                </a:moveTo>
                <a:lnTo>
                  <a:pt x="150875" y="339851"/>
                </a:lnTo>
                <a:lnTo>
                  <a:pt x="109727" y="329184"/>
                </a:lnTo>
                <a:lnTo>
                  <a:pt x="89915" y="318515"/>
                </a:lnTo>
                <a:lnTo>
                  <a:pt x="77723" y="312419"/>
                </a:lnTo>
                <a:lnTo>
                  <a:pt x="74675" y="309371"/>
                </a:lnTo>
                <a:lnTo>
                  <a:pt x="71627" y="307847"/>
                </a:lnTo>
                <a:lnTo>
                  <a:pt x="65531" y="301751"/>
                </a:lnTo>
                <a:lnTo>
                  <a:pt x="62483" y="300227"/>
                </a:lnTo>
                <a:lnTo>
                  <a:pt x="57911" y="295655"/>
                </a:lnTo>
                <a:lnTo>
                  <a:pt x="54863" y="294131"/>
                </a:lnTo>
                <a:lnTo>
                  <a:pt x="48767" y="288035"/>
                </a:lnTo>
                <a:lnTo>
                  <a:pt x="47243" y="288035"/>
                </a:lnTo>
                <a:lnTo>
                  <a:pt x="47243" y="284987"/>
                </a:lnTo>
                <a:lnTo>
                  <a:pt x="42671" y="280415"/>
                </a:lnTo>
                <a:lnTo>
                  <a:pt x="41147" y="280415"/>
                </a:lnTo>
                <a:lnTo>
                  <a:pt x="41147" y="277367"/>
                </a:lnTo>
                <a:lnTo>
                  <a:pt x="35051" y="271271"/>
                </a:lnTo>
                <a:lnTo>
                  <a:pt x="33527" y="271271"/>
                </a:lnTo>
                <a:lnTo>
                  <a:pt x="33527" y="268223"/>
                </a:lnTo>
                <a:lnTo>
                  <a:pt x="30479" y="265175"/>
                </a:lnTo>
                <a:lnTo>
                  <a:pt x="28955" y="265175"/>
                </a:lnTo>
                <a:lnTo>
                  <a:pt x="28955" y="262127"/>
                </a:lnTo>
                <a:lnTo>
                  <a:pt x="27431" y="262127"/>
                </a:lnTo>
                <a:lnTo>
                  <a:pt x="27431" y="259079"/>
                </a:lnTo>
                <a:lnTo>
                  <a:pt x="25907" y="259079"/>
                </a:lnTo>
                <a:lnTo>
                  <a:pt x="25907" y="256031"/>
                </a:lnTo>
                <a:lnTo>
                  <a:pt x="24383" y="256031"/>
                </a:lnTo>
                <a:lnTo>
                  <a:pt x="24383" y="252983"/>
                </a:lnTo>
                <a:lnTo>
                  <a:pt x="22859" y="251459"/>
                </a:lnTo>
                <a:lnTo>
                  <a:pt x="21335" y="251459"/>
                </a:lnTo>
                <a:lnTo>
                  <a:pt x="21335" y="248411"/>
                </a:lnTo>
                <a:lnTo>
                  <a:pt x="19811" y="248411"/>
                </a:lnTo>
                <a:lnTo>
                  <a:pt x="19811" y="245363"/>
                </a:lnTo>
                <a:lnTo>
                  <a:pt x="18287" y="245363"/>
                </a:lnTo>
                <a:lnTo>
                  <a:pt x="18287" y="242315"/>
                </a:lnTo>
                <a:lnTo>
                  <a:pt x="16763" y="242315"/>
                </a:lnTo>
                <a:lnTo>
                  <a:pt x="16763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5" y="236219"/>
                </a:lnTo>
                <a:lnTo>
                  <a:pt x="13715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7"/>
                </a:lnTo>
                <a:lnTo>
                  <a:pt x="9143" y="224027"/>
                </a:lnTo>
                <a:lnTo>
                  <a:pt x="9143" y="219455"/>
                </a:lnTo>
                <a:lnTo>
                  <a:pt x="7619" y="219455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7" y="201167"/>
                </a:lnTo>
                <a:lnTo>
                  <a:pt x="3047" y="192023"/>
                </a:lnTo>
                <a:lnTo>
                  <a:pt x="1523" y="192023"/>
                </a:lnTo>
                <a:lnTo>
                  <a:pt x="1523" y="170687"/>
                </a:lnTo>
                <a:lnTo>
                  <a:pt x="0" y="169163"/>
                </a:lnTo>
                <a:lnTo>
                  <a:pt x="4571" y="131063"/>
                </a:lnTo>
                <a:lnTo>
                  <a:pt x="19811" y="91439"/>
                </a:lnTo>
                <a:lnTo>
                  <a:pt x="21335" y="89915"/>
                </a:lnTo>
                <a:lnTo>
                  <a:pt x="27431" y="77723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1"/>
                </a:lnTo>
                <a:lnTo>
                  <a:pt x="42671" y="59435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7"/>
                </a:lnTo>
                <a:lnTo>
                  <a:pt x="67055" y="35051"/>
                </a:lnTo>
                <a:lnTo>
                  <a:pt x="70103" y="33527"/>
                </a:lnTo>
                <a:lnTo>
                  <a:pt x="74675" y="28955"/>
                </a:lnTo>
                <a:lnTo>
                  <a:pt x="77723" y="27431"/>
                </a:lnTo>
                <a:lnTo>
                  <a:pt x="79247" y="25908"/>
                </a:lnTo>
                <a:lnTo>
                  <a:pt x="100583" y="15239"/>
                </a:lnTo>
                <a:lnTo>
                  <a:pt x="102107" y="13715"/>
                </a:lnTo>
                <a:lnTo>
                  <a:pt x="105155" y="12191"/>
                </a:lnTo>
                <a:lnTo>
                  <a:pt x="114300" y="9143"/>
                </a:lnTo>
                <a:lnTo>
                  <a:pt x="117347" y="7619"/>
                </a:lnTo>
                <a:lnTo>
                  <a:pt x="121919" y="6095"/>
                </a:lnTo>
                <a:lnTo>
                  <a:pt x="134111" y="3047"/>
                </a:lnTo>
                <a:lnTo>
                  <a:pt x="141731" y="1523"/>
                </a:lnTo>
                <a:lnTo>
                  <a:pt x="150875" y="0"/>
                </a:lnTo>
                <a:lnTo>
                  <a:pt x="195071" y="0"/>
                </a:lnTo>
                <a:lnTo>
                  <a:pt x="231647" y="9143"/>
                </a:lnTo>
                <a:lnTo>
                  <a:pt x="240791" y="12191"/>
                </a:lnTo>
                <a:lnTo>
                  <a:pt x="242315" y="13715"/>
                </a:lnTo>
                <a:lnTo>
                  <a:pt x="260603" y="22859"/>
                </a:lnTo>
                <a:lnTo>
                  <a:pt x="262127" y="24383"/>
                </a:lnTo>
                <a:lnTo>
                  <a:pt x="268223" y="27431"/>
                </a:lnTo>
                <a:lnTo>
                  <a:pt x="269747" y="28955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39" y="38100"/>
                </a:lnTo>
                <a:lnTo>
                  <a:pt x="288035" y="44195"/>
                </a:lnTo>
                <a:lnTo>
                  <a:pt x="291083" y="45719"/>
                </a:lnTo>
                <a:lnTo>
                  <a:pt x="297179" y="51815"/>
                </a:lnTo>
                <a:lnTo>
                  <a:pt x="297179" y="54863"/>
                </a:lnTo>
                <a:lnTo>
                  <a:pt x="298703" y="54863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3" y="64008"/>
                </a:lnTo>
                <a:lnTo>
                  <a:pt x="312419" y="70104"/>
                </a:lnTo>
                <a:lnTo>
                  <a:pt x="312419" y="73151"/>
                </a:lnTo>
                <a:lnTo>
                  <a:pt x="313943" y="73151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5" y="80771"/>
                </a:lnTo>
                <a:lnTo>
                  <a:pt x="320039" y="82295"/>
                </a:lnTo>
                <a:lnTo>
                  <a:pt x="320039" y="85343"/>
                </a:lnTo>
                <a:lnTo>
                  <a:pt x="321563" y="85343"/>
                </a:lnTo>
                <a:lnTo>
                  <a:pt x="321563" y="88391"/>
                </a:lnTo>
                <a:lnTo>
                  <a:pt x="323087" y="88391"/>
                </a:lnTo>
                <a:lnTo>
                  <a:pt x="323087" y="91439"/>
                </a:lnTo>
                <a:lnTo>
                  <a:pt x="324611" y="91439"/>
                </a:lnTo>
                <a:lnTo>
                  <a:pt x="324611" y="94487"/>
                </a:lnTo>
                <a:lnTo>
                  <a:pt x="326135" y="94487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30707" y="102108"/>
                </a:lnTo>
                <a:lnTo>
                  <a:pt x="330707" y="106679"/>
                </a:lnTo>
                <a:lnTo>
                  <a:pt x="332231" y="106679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1"/>
                </a:lnTo>
                <a:lnTo>
                  <a:pt x="336803" y="118871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3"/>
                </a:lnTo>
                <a:lnTo>
                  <a:pt x="339851" y="131063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3"/>
                </a:lnTo>
                <a:lnTo>
                  <a:pt x="339851" y="202692"/>
                </a:lnTo>
                <a:lnTo>
                  <a:pt x="335279" y="220979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3" y="237743"/>
                </a:lnTo>
                <a:lnTo>
                  <a:pt x="327659" y="240792"/>
                </a:lnTo>
                <a:lnTo>
                  <a:pt x="326135" y="242315"/>
                </a:lnTo>
                <a:lnTo>
                  <a:pt x="315467" y="263651"/>
                </a:lnTo>
                <a:lnTo>
                  <a:pt x="313943" y="265175"/>
                </a:lnTo>
                <a:lnTo>
                  <a:pt x="312419" y="268223"/>
                </a:lnTo>
                <a:lnTo>
                  <a:pt x="307847" y="272796"/>
                </a:lnTo>
                <a:lnTo>
                  <a:pt x="306323" y="275843"/>
                </a:lnTo>
                <a:lnTo>
                  <a:pt x="300227" y="281939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4"/>
                </a:lnTo>
                <a:lnTo>
                  <a:pt x="275843" y="306323"/>
                </a:lnTo>
                <a:lnTo>
                  <a:pt x="272795" y="307847"/>
                </a:lnTo>
                <a:lnTo>
                  <a:pt x="268223" y="312419"/>
                </a:lnTo>
                <a:lnTo>
                  <a:pt x="252983" y="320039"/>
                </a:lnTo>
                <a:lnTo>
                  <a:pt x="217931" y="335279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6789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256415" y="203661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08204" y="329184"/>
                </a:lnTo>
                <a:lnTo>
                  <a:pt x="88392" y="318516"/>
                </a:lnTo>
                <a:lnTo>
                  <a:pt x="76200" y="312419"/>
                </a:lnTo>
                <a:lnTo>
                  <a:pt x="73152" y="309371"/>
                </a:lnTo>
                <a:lnTo>
                  <a:pt x="70104" y="307848"/>
                </a:lnTo>
                <a:lnTo>
                  <a:pt x="64008" y="301751"/>
                </a:lnTo>
                <a:lnTo>
                  <a:pt x="60960" y="300227"/>
                </a:lnTo>
                <a:lnTo>
                  <a:pt x="54864" y="294132"/>
                </a:lnTo>
                <a:lnTo>
                  <a:pt x="51816" y="292608"/>
                </a:lnTo>
                <a:lnTo>
                  <a:pt x="50292" y="291083"/>
                </a:lnTo>
                <a:lnTo>
                  <a:pt x="48768" y="291083"/>
                </a:lnTo>
                <a:lnTo>
                  <a:pt x="48768" y="288035"/>
                </a:lnTo>
                <a:lnTo>
                  <a:pt x="42672" y="281940"/>
                </a:lnTo>
                <a:lnTo>
                  <a:pt x="41148" y="281940"/>
                </a:lnTo>
                <a:lnTo>
                  <a:pt x="41148" y="278892"/>
                </a:lnTo>
                <a:lnTo>
                  <a:pt x="35052" y="272795"/>
                </a:lnTo>
                <a:lnTo>
                  <a:pt x="33528" y="272795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6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4"/>
                </a:lnTo>
                <a:lnTo>
                  <a:pt x="10668" y="230124"/>
                </a:lnTo>
                <a:lnTo>
                  <a:pt x="10668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8"/>
                </a:lnTo>
                <a:lnTo>
                  <a:pt x="6096" y="216408"/>
                </a:lnTo>
                <a:lnTo>
                  <a:pt x="6096" y="210311"/>
                </a:lnTo>
                <a:lnTo>
                  <a:pt x="4572" y="210311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8"/>
                </a:lnTo>
                <a:lnTo>
                  <a:pt x="4572" y="132587"/>
                </a:lnTo>
                <a:lnTo>
                  <a:pt x="7620" y="120395"/>
                </a:lnTo>
                <a:lnTo>
                  <a:pt x="9144" y="115824"/>
                </a:lnTo>
                <a:lnTo>
                  <a:pt x="10668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5908" y="80771"/>
                </a:lnTo>
                <a:lnTo>
                  <a:pt x="27432" y="79248"/>
                </a:lnTo>
                <a:lnTo>
                  <a:pt x="30480" y="73151"/>
                </a:lnTo>
                <a:lnTo>
                  <a:pt x="36576" y="67056"/>
                </a:lnTo>
                <a:lnTo>
                  <a:pt x="38100" y="64008"/>
                </a:lnTo>
                <a:lnTo>
                  <a:pt x="42672" y="59435"/>
                </a:lnTo>
                <a:lnTo>
                  <a:pt x="44196" y="56387"/>
                </a:lnTo>
                <a:lnTo>
                  <a:pt x="56388" y="44195"/>
                </a:lnTo>
                <a:lnTo>
                  <a:pt x="59436" y="42671"/>
                </a:lnTo>
                <a:lnTo>
                  <a:pt x="65532" y="36575"/>
                </a:lnTo>
                <a:lnTo>
                  <a:pt x="68580" y="35051"/>
                </a:lnTo>
                <a:lnTo>
                  <a:pt x="74676" y="28956"/>
                </a:lnTo>
                <a:lnTo>
                  <a:pt x="83820" y="24383"/>
                </a:lnTo>
                <a:lnTo>
                  <a:pt x="85344" y="22859"/>
                </a:lnTo>
                <a:lnTo>
                  <a:pt x="97536" y="16763"/>
                </a:lnTo>
                <a:lnTo>
                  <a:pt x="99060" y="15240"/>
                </a:lnTo>
                <a:lnTo>
                  <a:pt x="105156" y="12191"/>
                </a:lnTo>
                <a:lnTo>
                  <a:pt x="114300" y="9143"/>
                </a:lnTo>
                <a:lnTo>
                  <a:pt x="117348" y="7619"/>
                </a:lnTo>
                <a:lnTo>
                  <a:pt x="121920" y="6095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6220" y="10667"/>
                </a:lnTo>
                <a:lnTo>
                  <a:pt x="252984" y="19811"/>
                </a:lnTo>
                <a:lnTo>
                  <a:pt x="265176" y="25908"/>
                </a:lnTo>
                <a:lnTo>
                  <a:pt x="266700" y="27432"/>
                </a:lnTo>
                <a:lnTo>
                  <a:pt x="269748" y="28956"/>
                </a:lnTo>
                <a:lnTo>
                  <a:pt x="274320" y="33527"/>
                </a:lnTo>
                <a:lnTo>
                  <a:pt x="277368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2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8" y="76200"/>
                </a:lnTo>
                <a:lnTo>
                  <a:pt x="316992" y="77724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3"/>
                </a:lnTo>
                <a:lnTo>
                  <a:pt x="324612" y="92963"/>
                </a:lnTo>
                <a:lnTo>
                  <a:pt x="324612" y="96011"/>
                </a:lnTo>
                <a:lnTo>
                  <a:pt x="326136" y="96011"/>
                </a:lnTo>
                <a:lnTo>
                  <a:pt x="326136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5824"/>
                </a:lnTo>
                <a:lnTo>
                  <a:pt x="335280" y="115824"/>
                </a:lnTo>
                <a:lnTo>
                  <a:pt x="335280" y="120395"/>
                </a:lnTo>
                <a:lnTo>
                  <a:pt x="336804" y="120395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4"/>
                </a:lnTo>
                <a:lnTo>
                  <a:pt x="329184" y="239267"/>
                </a:lnTo>
                <a:lnTo>
                  <a:pt x="327660" y="240792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20" y="268224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6" y="289559"/>
                </a:lnTo>
                <a:lnTo>
                  <a:pt x="291084" y="294132"/>
                </a:lnTo>
                <a:lnTo>
                  <a:pt x="288036" y="295656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4" y="316992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8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43945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357" y="375965"/>
                </a:lnTo>
                <a:lnTo>
                  <a:pt x="106080" y="361627"/>
                </a:lnTo>
                <a:lnTo>
                  <a:pt x="70734" y="339132"/>
                </a:lnTo>
                <a:lnTo>
                  <a:pt x="41387" y="309625"/>
                </a:lnTo>
                <a:lnTo>
                  <a:pt x="19105" y="274253"/>
                </a:lnTo>
                <a:lnTo>
                  <a:pt x="4954" y="234162"/>
                </a:lnTo>
                <a:lnTo>
                  <a:pt x="0" y="190500"/>
                </a:lnTo>
                <a:lnTo>
                  <a:pt x="4954" y="146837"/>
                </a:lnTo>
                <a:lnTo>
                  <a:pt x="19105" y="106746"/>
                </a:lnTo>
                <a:lnTo>
                  <a:pt x="41387" y="71374"/>
                </a:lnTo>
                <a:lnTo>
                  <a:pt x="70734" y="41867"/>
                </a:lnTo>
                <a:lnTo>
                  <a:pt x="106080" y="19372"/>
                </a:lnTo>
                <a:lnTo>
                  <a:pt x="14635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093922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5" y="327659"/>
                </a:lnTo>
                <a:lnTo>
                  <a:pt x="102108" y="326135"/>
                </a:lnTo>
                <a:lnTo>
                  <a:pt x="100583" y="324611"/>
                </a:lnTo>
                <a:lnTo>
                  <a:pt x="79248" y="313943"/>
                </a:lnTo>
                <a:lnTo>
                  <a:pt x="77724" y="312419"/>
                </a:lnTo>
                <a:lnTo>
                  <a:pt x="74676" y="310895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79"/>
                </a:lnTo>
                <a:lnTo>
                  <a:pt x="45719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5"/>
                </a:lnTo>
                <a:lnTo>
                  <a:pt x="32003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79"/>
                </a:lnTo>
                <a:lnTo>
                  <a:pt x="7619" y="220979"/>
                </a:lnTo>
                <a:lnTo>
                  <a:pt x="7619" y="216407"/>
                </a:lnTo>
                <a:lnTo>
                  <a:pt x="6096" y="216407"/>
                </a:lnTo>
                <a:lnTo>
                  <a:pt x="6096" y="210311"/>
                </a:lnTo>
                <a:lnTo>
                  <a:pt x="4571" y="210311"/>
                </a:lnTo>
                <a:lnTo>
                  <a:pt x="4571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7"/>
                </a:lnTo>
                <a:lnTo>
                  <a:pt x="41148" y="60959"/>
                </a:lnTo>
                <a:lnTo>
                  <a:pt x="45719" y="56387"/>
                </a:lnTo>
                <a:lnTo>
                  <a:pt x="47244" y="53339"/>
                </a:lnTo>
                <a:lnTo>
                  <a:pt x="54864" y="45719"/>
                </a:lnTo>
                <a:lnTo>
                  <a:pt x="57912" y="44195"/>
                </a:lnTo>
                <a:lnTo>
                  <a:pt x="62483" y="39623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79"/>
                </a:lnTo>
                <a:lnTo>
                  <a:pt x="77724" y="27432"/>
                </a:lnTo>
                <a:lnTo>
                  <a:pt x="89916" y="21335"/>
                </a:lnTo>
                <a:lnTo>
                  <a:pt x="91440" y="19811"/>
                </a:lnTo>
                <a:lnTo>
                  <a:pt x="128016" y="4571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1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3" y="120395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3" y="239267"/>
                </a:lnTo>
                <a:lnTo>
                  <a:pt x="327660" y="240791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081453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96842" y="2727613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6" y="339851"/>
                </a:lnTo>
                <a:lnTo>
                  <a:pt x="114300" y="330708"/>
                </a:lnTo>
                <a:lnTo>
                  <a:pt x="105155" y="327659"/>
                </a:lnTo>
                <a:lnTo>
                  <a:pt x="102108" y="326135"/>
                </a:lnTo>
                <a:lnTo>
                  <a:pt x="100583" y="324611"/>
                </a:lnTo>
                <a:lnTo>
                  <a:pt x="79248" y="313943"/>
                </a:lnTo>
                <a:lnTo>
                  <a:pt x="77724" y="312419"/>
                </a:lnTo>
                <a:lnTo>
                  <a:pt x="74676" y="310896"/>
                </a:lnTo>
                <a:lnTo>
                  <a:pt x="70103" y="306324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19" y="284988"/>
                </a:lnTo>
                <a:lnTo>
                  <a:pt x="44196" y="284988"/>
                </a:lnTo>
                <a:lnTo>
                  <a:pt x="44196" y="281940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6"/>
                </a:lnTo>
                <a:lnTo>
                  <a:pt x="32003" y="268224"/>
                </a:lnTo>
                <a:lnTo>
                  <a:pt x="30480" y="268224"/>
                </a:lnTo>
                <a:lnTo>
                  <a:pt x="30480" y="265175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8"/>
                </a:lnTo>
                <a:lnTo>
                  <a:pt x="18287" y="246888"/>
                </a:lnTo>
                <a:lnTo>
                  <a:pt x="18287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3"/>
                </a:lnTo>
                <a:lnTo>
                  <a:pt x="13716" y="237743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6408"/>
                </a:lnTo>
                <a:lnTo>
                  <a:pt x="6096" y="216408"/>
                </a:lnTo>
                <a:lnTo>
                  <a:pt x="6096" y="210311"/>
                </a:lnTo>
                <a:lnTo>
                  <a:pt x="4571" y="210311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8"/>
                </a:lnTo>
                <a:lnTo>
                  <a:pt x="1524" y="149351"/>
                </a:lnTo>
                <a:lnTo>
                  <a:pt x="3048" y="140208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8"/>
                </a:lnTo>
                <a:lnTo>
                  <a:pt x="41148" y="60959"/>
                </a:lnTo>
                <a:lnTo>
                  <a:pt x="45719" y="56388"/>
                </a:lnTo>
                <a:lnTo>
                  <a:pt x="47244" y="53340"/>
                </a:lnTo>
                <a:lnTo>
                  <a:pt x="54864" y="45719"/>
                </a:lnTo>
                <a:lnTo>
                  <a:pt x="57912" y="44196"/>
                </a:lnTo>
                <a:lnTo>
                  <a:pt x="62483" y="39624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80"/>
                </a:lnTo>
                <a:lnTo>
                  <a:pt x="77724" y="27432"/>
                </a:lnTo>
                <a:lnTo>
                  <a:pt x="89916" y="21335"/>
                </a:lnTo>
                <a:lnTo>
                  <a:pt x="91439" y="19811"/>
                </a:lnTo>
                <a:lnTo>
                  <a:pt x="128016" y="4572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6" y="25908"/>
                </a:lnTo>
                <a:lnTo>
                  <a:pt x="266700" y="27432"/>
                </a:lnTo>
                <a:lnTo>
                  <a:pt x="269748" y="28956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2"/>
                </a:lnTo>
                <a:lnTo>
                  <a:pt x="300228" y="56388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80"/>
                </a:lnTo>
                <a:lnTo>
                  <a:pt x="309371" y="68580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5824"/>
                </a:lnTo>
                <a:lnTo>
                  <a:pt x="335280" y="115824"/>
                </a:lnTo>
                <a:lnTo>
                  <a:pt x="335280" y="120396"/>
                </a:lnTo>
                <a:lnTo>
                  <a:pt x="336803" y="120396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8"/>
                </a:lnTo>
                <a:lnTo>
                  <a:pt x="339851" y="132588"/>
                </a:lnTo>
                <a:lnTo>
                  <a:pt x="339851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4"/>
                </a:lnTo>
                <a:lnTo>
                  <a:pt x="329184" y="239267"/>
                </a:lnTo>
                <a:lnTo>
                  <a:pt x="327660" y="240792"/>
                </a:lnTo>
                <a:lnTo>
                  <a:pt x="318516" y="259080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4"/>
                </a:lnTo>
                <a:lnTo>
                  <a:pt x="310896" y="271272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6"/>
                </a:lnTo>
                <a:lnTo>
                  <a:pt x="281939" y="301751"/>
                </a:lnTo>
                <a:lnTo>
                  <a:pt x="278892" y="303275"/>
                </a:lnTo>
                <a:lnTo>
                  <a:pt x="272796" y="309372"/>
                </a:lnTo>
                <a:lnTo>
                  <a:pt x="269748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2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8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584373" y="271410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10795" y="4339243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2"/>
                </a:lnTo>
                <a:lnTo>
                  <a:pt x="112775" y="330708"/>
                </a:lnTo>
                <a:lnTo>
                  <a:pt x="103632" y="327660"/>
                </a:lnTo>
                <a:lnTo>
                  <a:pt x="102107" y="326136"/>
                </a:lnTo>
                <a:lnTo>
                  <a:pt x="83819" y="316992"/>
                </a:lnTo>
                <a:lnTo>
                  <a:pt x="82296" y="315468"/>
                </a:lnTo>
                <a:lnTo>
                  <a:pt x="76200" y="312420"/>
                </a:lnTo>
                <a:lnTo>
                  <a:pt x="74675" y="310896"/>
                </a:lnTo>
                <a:lnTo>
                  <a:pt x="71628" y="309372"/>
                </a:lnTo>
                <a:lnTo>
                  <a:pt x="65532" y="303276"/>
                </a:lnTo>
                <a:lnTo>
                  <a:pt x="62483" y="301752"/>
                </a:lnTo>
                <a:lnTo>
                  <a:pt x="56387" y="295656"/>
                </a:lnTo>
                <a:lnTo>
                  <a:pt x="53339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3" y="280416"/>
                </a:lnTo>
                <a:lnTo>
                  <a:pt x="39623" y="277368"/>
                </a:lnTo>
                <a:lnTo>
                  <a:pt x="33528" y="271272"/>
                </a:lnTo>
                <a:lnTo>
                  <a:pt x="32003" y="271272"/>
                </a:lnTo>
                <a:lnTo>
                  <a:pt x="32003" y="268224"/>
                </a:lnTo>
                <a:lnTo>
                  <a:pt x="30480" y="266700"/>
                </a:lnTo>
                <a:lnTo>
                  <a:pt x="28955" y="266700"/>
                </a:lnTo>
                <a:lnTo>
                  <a:pt x="28955" y="263652"/>
                </a:lnTo>
                <a:lnTo>
                  <a:pt x="27432" y="263652"/>
                </a:lnTo>
                <a:lnTo>
                  <a:pt x="27432" y="260604"/>
                </a:lnTo>
                <a:lnTo>
                  <a:pt x="25907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6"/>
                </a:lnTo>
                <a:lnTo>
                  <a:pt x="19812" y="249936"/>
                </a:lnTo>
                <a:lnTo>
                  <a:pt x="19812" y="246888"/>
                </a:lnTo>
                <a:lnTo>
                  <a:pt x="18287" y="246888"/>
                </a:lnTo>
                <a:lnTo>
                  <a:pt x="18287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39268"/>
                </a:lnTo>
                <a:lnTo>
                  <a:pt x="13716" y="239268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4"/>
                </a:lnTo>
                <a:lnTo>
                  <a:pt x="10667" y="230124"/>
                </a:lnTo>
                <a:lnTo>
                  <a:pt x="10667" y="227076"/>
                </a:lnTo>
                <a:lnTo>
                  <a:pt x="9144" y="227076"/>
                </a:lnTo>
                <a:lnTo>
                  <a:pt x="9144" y="222504"/>
                </a:lnTo>
                <a:lnTo>
                  <a:pt x="7619" y="222504"/>
                </a:lnTo>
                <a:lnTo>
                  <a:pt x="7619" y="216408"/>
                </a:lnTo>
                <a:lnTo>
                  <a:pt x="6096" y="216408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3" y="193548"/>
                </a:lnTo>
                <a:lnTo>
                  <a:pt x="1523" y="172212"/>
                </a:lnTo>
                <a:lnTo>
                  <a:pt x="0" y="170688"/>
                </a:lnTo>
                <a:lnTo>
                  <a:pt x="1523" y="149352"/>
                </a:lnTo>
                <a:lnTo>
                  <a:pt x="10667" y="112776"/>
                </a:lnTo>
                <a:lnTo>
                  <a:pt x="13716" y="103632"/>
                </a:lnTo>
                <a:lnTo>
                  <a:pt x="15239" y="100583"/>
                </a:lnTo>
                <a:lnTo>
                  <a:pt x="16764" y="99060"/>
                </a:lnTo>
                <a:lnTo>
                  <a:pt x="27432" y="77724"/>
                </a:lnTo>
                <a:lnTo>
                  <a:pt x="28955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1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5" y="35052"/>
                </a:lnTo>
                <a:lnTo>
                  <a:pt x="70103" y="33528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8" y="25908"/>
                </a:lnTo>
                <a:lnTo>
                  <a:pt x="91439" y="19812"/>
                </a:lnTo>
                <a:lnTo>
                  <a:pt x="92964" y="18288"/>
                </a:lnTo>
                <a:lnTo>
                  <a:pt x="132587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8"/>
                </a:lnTo>
                <a:lnTo>
                  <a:pt x="254507" y="21336"/>
                </a:lnTo>
                <a:lnTo>
                  <a:pt x="266700" y="27432"/>
                </a:lnTo>
                <a:lnTo>
                  <a:pt x="269748" y="30480"/>
                </a:lnTo>
                <a:lnTo>
                  <a:pt x="272796" y="32004"/>
                </a:lnTo>
                <a:lnTo>
                  <a:pt x="278891" y="38100"/>
                </a:lnTo>
                <a:lnTo>
                  <a:pt x="281939" y="39624"/>
                </a:lnTo>
                <a:lnTo>
                  <a:pt x="286512" y="44196"/>
                </a:lnTo>
                <a:lnTo>
                  <a:pt x="289560" y="45720"/>
                </a:lnTo>
                <a:lnTo>
                  <a:pt x="297180" y="53340"/>
                </a:lnTo>
                <a:lnTo>
                  <a:pt x="297180" y="56388"/>
                </a:lnTo>
                <a:lnTo>
                  <a:pt x="298703" y="56388"/>
                </a:lnTo>
                <a:lnTo>
                  <a:pt x="303275" y="60960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4"/>
                </a:lnTo>
                <a:lnTo>
                  <a:pt x="310896" y="73152"/>
                </a:lnTo>
                <a:lnTo>
                  <a:pt x="312419" y="73152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6"/>
                </a:lnTo>
                <a:lnTo>
                  <a:pt x="318516" y="82296"/>
                </a:lnTo>
                <a:lnTo>
                  <a:pt x="318516" y="85344"/>
                </a:lnTo>
                <a:lnTo>
                  <a:pt x="320039" y="85344"/>
                </a:lnTo>
                <a:lnTo>
                  <a:pt x="320039" y="88392"/>
                </a:lnTo>
                <a:lnTo>
                  <a:pt x="321564" y="88392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7660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7" y="105156"/>
                </a:lnTo>
                <a:lnTo>
                  <a:pt x="330707" y="108204"/>
                </a:lnTo>
                <a:lnTo>
                  <a:pt x="332232" y="108204"/>
                </a:lnTo>
                <a:lnTo>
                  <a:pt x="332232" y="112776"/>
                </a:lnTo>
                <a:lnTo>
                  <a:pt x="333755" y="112776"/>
                </a:lnTo>
                <a:lnTo>
                  <a:pt x="333755" y="117348"/>
                </a:lnTo>
                <a:lnTo>
                  <a:pt x="335280" y="117348"/>
                </a:lnTo>
                <a:lnTo>
                  <a:pt x="335280" y="121920"/>
                </a:lnTo>
                <a:lnTo>
                  <a:pt x="336803" y="121920"/>
                </a:lnTo>
                <a:lnTo>
                  <a:pt x="336803" y="126492"/>
                </a:lnTo>
                <a:lnTo>
                  <a:pt x="338328" y="126492"/>
                </a:lnTo>
                <a:lnTo>
                  <a:pt x="338328" y="132588"/>
                </a:lnTo>
                <a:lnTo>
                  <a:pt x="339851" y="132588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2"/>
                </a:lnTo>
                <a:lnTo>
                  <a:pt x="342900" y="149352"/>
                </a:lnTo>
                <a:lnTo>
                  <a:pt x="341375" y="193548"/>
                </a:lnTo>
                <a:lnTo>
                  <a:pt x="330707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1" y="271272"/>
                </a:lnTo>
                <a:lnTo>
                  <a:pt x="307848" y="274320"/>
                </a:lnTo>
                <a:lnTo>
                  <a:pt x="300228" y="281940"/>
                </a:lnTo>
                <a:lnTo>
                  <a:pt x="298703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7367" y="304800"/>
                </a:lnTo>
                <a:lnTo>
                  <a:pt x="274319" y="306324"/>
                </a:lnTo>
                <a:lnTo>
                  <a:pt x="269748" y="310896"/>
                </a:lnTo>
                <a:lnTo>
                  <a:pt x="266700" y="312420"/>
                </a:lnTo>
                <a:lnTo>
                  <a:pt x="265175" y="313944"/>
                </a:lnTo>
                <a:lnTo>
                  <a:pt x="243839" y="324612"/>
                </a:lnTo>
                <a:lnTo>
                  <a:pt x="242316" y="326136"/>
                </a:lnTo>
                <a:lnTo>
                  <a:pt x="239267" y="327660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6"/>
                </a:lnTo>
                <a:lnTo>
                  <a:pt x="204216" y="338328"/>
                </a:lnTo>
                <a:lnTo>
                  <a:pt x="193548" y="339852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997286" y="432573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65175" y="4800600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08204" y="329184"/>
                </a:lnTo>
                <a:lnTo>
                  <a:pt x="91440" y="320039"/>
                </a:lnTo>
                <a:lnTo>
                  <a:pt x="76200" y="312419"/>
                </a:lnTo>
                <a:lnTo>
                  <a:pt x="71628" y="307848"/>
                </a:lnTo>
                <a:lnTo>
                  <a:pt x="68580" y="306323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6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4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3" y="83819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4" y="70103"/>
                </a:lnTo>
                <a:lnTo>
                  <a:pt x="38100" y="64007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4" y="51816"/>
                </a:lnTo>
                <a:lnTo>
                  <a:pt x="53340" y="45719"/>
                </a:lnTo>
                <a:lnTo>
                  <a:pt x="56388" y="44196"/>
                </a:lnTo>
                <a:lnTo>
                  <a:pt x="62483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5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7" y="21335"/>
                </a:lnTo>
                <a:lnTo>
                  <a:pt x="108204" y="10667"/>
                </a:lnTo>
                <a:lnTo>
                  <a:pt x="112776" y="9143"/>
                </a:lnTo>
                <a:lnTo>
                  <a:pt x="115824" y="7619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8" y="1523"/>
                </a:lnTo>
                <a:lnTo>
                  <a:pt x="149351" y="0"/>
                </a:lnTo>
                <a:lnTo>
                  <a:pt x="193548" y="0"/>
                </a:lnTo>
                <a:lnTo>
                  <a:pt x="204216" y="1523"/>
                </a:lnTo>
                <a:lnTo>
                  <a:pt x="222504" y="6096"/>
                </a:lnTo>
                <a:lnTo>
                  <a:pt x="227076" y="7619"/>
                </a:lnTo>
                <a:lnTo>
                  <a:pt x="230124" y="9143"/>
                </a:lnTo>
                <a:lnTo>
                  <a:pt x="239267" y="12191"/>
                </a:lnTo>
                <a:lnTo>
                  <a:pt x="242316" y="13716"/>
                </a:lnTo>
                <a:lnTo>
                  <a:pt x="243840" y="15239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9372" y="67055"/>
                </a:lnTo>
                <a:lnTo>
                  <a:pt x="309372" y="70103"/>
                </a:lnTo>
                <a:lnTo>
                  <a:pt x="310896" y="70103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6"/>
                </a:lnTo>
                <a:lnTo>
                  <a:pt x="336804" y="120396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7"/>
                </a:lnTo>
                <a:lnTo>
                  <a:pt x="342900" y="147827"/>
                </a:lnTo>
                <a:lnTo>
                  <a:pt x="341376" y="192023"/>
                </a:lnTo>
                <a:lnTo>
                  <a:pt x="330708" y="233171"/>
                </a:lnTo>
                <a:lnTo>
                  <a:pt x="320040" y="252983"/>
                </a:lnTo>
                <a:lnTo>
                  <a:pt x="313944" y="265175"/>
                </a:lnTo>
                <a:lnTo>
                  <a:pt x="310896" y="268223"/>
                </a:lnTo>
                <a:lnTo>
                  <a:pt x="309372" y="271271"/>
                </a:lnTo>
                <a:lnTo>
                  <a:pt x="303276" y="277367"/>
                </a:lnTo>
                <a:lnTo>
                  <a:pt x="301751" y="280416"/>
                </a:lnTo>
                <a:lnTo>
                  <a:pt x="297180" y="284987"/>
                </a:lnTo>
                <a:lnTo>
                  <a:pt x="295656" y="288035"/>
                </a:lnTo>
                <a:lnTo>
                  <a:pt x="289560" y="294132"/>
                </a:lnTo>
                <a:lnTo>
                  <a:pt x="286512" y="295655"/>
                </a:lnTo>
                <a:lnTo>
                  <a:pt x="281940" y="300227"/>
                </a:lnTo>
                <a:lnTo>
                  <a:pt x="278892" y="301751"/>
                </a:lnTo>
                <a:lnTo>
                  <a:pt x="272796" y="307848"/>
                </a:lnTo>
                <a:lnTo>
                  <a:pt x="269748" y="309371"/>
                </a:lnTo>
                <a:lnTo>
                  <a:pt x="266700" y="312419"/>
                </a:lnTo>
                <a:lnTo>
                  <a:pt x="254508" y="318516"/>
                </a:lnTo>
                <a:lnTo>
                  <a:pt x="252983" y="320039"/>
                </a:lnTo>
                <a:lnTo>
                  <a:pt x="216408" y="335280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751666" y="4786053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267056" y="4109604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5" y="339851"/>
                </a:lnTo>
                <a:lnTo>
                  <a:pt x="109728" y="329183"/>
                </a:lnTo>
                <a:lnTo>
                  <a:pt x="89916" y="318516"/>
                </a:lnTo>
                <a:lnTo>
                  <a:pt x="77723" y="312419"/>
                </a:lnTo>
                <a:lnTo>
                  <a:pt x="74675" y="309372"/>
                </a:lnTo>
                <a:lnTo>
                  <a:pt x="71628" y="307848"/>
                </a:lnTo>
                <a:lnTo>
                  <a:pt x="65532" y="301751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5"/>
                </a:lnTo>
                <a:lnTo>
                  <a:pt x="47244" y="288035"/>
                </a:lnTo>
                <a:lnTo>
                  <a:pt x="47244" y="284987"/>
                </a:lnTo>
                <a:lnTo>
                  <a:pt x="42671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1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6"/>
                </a:lnTo>
                <a:lnTo>
                  <a:pt x="28955" y="265176"/>
                </a:lnTo>
                <a:lnTo>
                  <a:pt x="28955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7" y="259080"/>
                </a:lnTo>
                <a:lnTo>
                  <a:pt x="25907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59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6" y="236219"/>
                </a:lnTo>
                <a:lnTo>
                  <a:pt x="13716" y="233172"/>
                </a:lnTo>
                <a:lnTo>
                  <a:pt x="12191" y="233172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3" y="192024"/>
                </a:lnTo>
                <a:lnTo>
                  <a:pt x="1523" y="170687"/>
                </a:lnTo>
                <a:lnTo>
                  <a:pt x="0" y="169164"/>
                </a:lnTo>
                <a:lnTo>
                  <a:pt x="4571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5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6" y="56387"/>
                </a:lnTo>
                <a:lnTo>
                  <a:pt x="57912" y="42672"/>
                </a:lnTo>
                <a:lnTo>
                  <a:pt x="60959" y="41148"/>
                </a:lnTo>
                <a:lnTo>
                  <a:pt x="67055" y="35051"/>
                </a:lnTo>
                <a:lnTo>
                  <a:pt x="70103" y="33528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7" y="13716"/>
                </a:lnTo>
                <a:lnTo>
                  <a:pt x="105155" y="12192"/>
                </a:lnTo>
                <a:lnTo>
                  <a:pt x="114300" y="9144"/>
                </a:lnTo>
                <a:lnTo>
                  <a:pt x="117348" y="7619"/>
                </a:lnTo>
                <a:lnTo>
                  <a:pt x="121919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5" y="0"/>
                </a:lnTo>
                <a:lnTo>
                  <a:pt x="195071" y="0"/>
                </a:lnTo>
                <a:lnTo>
                  <a:pt x="231648" y="9144"/>
                </a:lnTo>
                <a:lnTo>
                  <a:pt x="240791" y="12192"/>
                </a:lnTo>
                <a:lnTo>
                  <a:pt x="242316" y="13716"/>
                </a:lnTo>
                <a:lnTo>
                  <a:pt x="260603" y="22860"/>
                </a:lnTo>
                <a:lnTo>
                  <a:pt x="262128" y="24383"/>
                </a:lnTo>
                <a:lnTo>
                  <a:pt x="268223" y="27432"/>
                </a:lnTo>
                <a:lnTo>
                  <a:pt x="269748" y="28956"/>
                </a:lnTo>
                <a:lnTo>
                  <a:pt x="272795" y="30480"/>
                </a:lnTo>
                <a:lnTo>
                  <a:pt x="278891" y="36576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19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799" y="60960"/>
                </a:lnTo>
                <a:lnTo>
                  <a:pt x="304799" y="64008"/>
                </a:lnTo>
                <a:lnTo>
                  <a:pt x="306323" y="64008"/>
                </a:lnTo>
                <a:lnTo>
                  <a:pt x="312419" y="70103"/>
                </a:lnTo>
                <a:lnTo>
                  <a:pt x="312419" y="73151"/>
                </a:lnTo>
                <a:lnTo>
                  <a:pt x="313944" y="73151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3" y="85344"/>
                </a:lnTo>
                <a:lnTo>
                  <a:pt x="321563" y="88392"/>
                </a:lnTo>
                <a:lnTo>
                  <a:pt x="323087" y="88392"/>
                </a:lnTo>
                <a:lnTo>
                  <a:pt x="323087" y="91440"/>
                </a:lnTo>
                <a:lnTo>
                  <a:pt x="324612" y="91440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4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1" y="106680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899" y="147828"/>
                </a:lnTo>
                <a:lnTo>
                  <a:pt x="341376" y="192024"/>
                </a:lnTo>
                <a:lnTo>
                  <a:pt x="339851" y="202692"/>
                </a:lnTo>
                <a:lnTo>
                  <a:pt x="335280" y="220980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4" y="237744"/>
                </a:lnTo>
                <a:lnTo>
                  <a:pt x="327659" y="240792"/>
                </a:lnTo>
                <a:lnTo>
                  <a:pt x="326136" y="242316"/>
                </a:lnTo>
                <a:lnTo>
                  <a:pt x="315467" y="263651"/>
                </a:lnTo>
                <a:lnTo>
                  <a:pt x="313944" y="265176"/>
                </a:lnTo>
                <a:lnTo>
                  <a:pt x="312419" y="268224"/>
                </a:lnTo>
                <a:lnTo>
                  <a:pt x="307848" y="272796"/>
                </a:lnTo>
                <a:lnTo>
                  <a:pt x="306323" y="275844"/>
                </a:lnTo>
                <a:lnTo>
                  <a:pt x="300227" y="281940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3" y="298703"/>
                </a:lnTo>
                <a:lnTo>
                  <a:pt x="275844" y="306324"/>
                </a:lnTo>
                <a:lnTo>
                  <a:pt x="272795" y="307848"/>
                </a:lnTo>
                <a:lnTo>
                  <a:pt x="268223" y="312419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54586" y="409505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769976" y="4914899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5" y="339851"/>
                </a:lnTo>
                <a:lnTo>
                  <a:pt x="114300" y="330708"/>
                </a:lnTo>
                <a:lnTo>
                  <a:pt x="105156" y="327660"/>
                </a:lnTo>
                <a:lnTo>
                  <a:pt x="102107" y="326135"/>
                </a:lnTo>
                <a:lnTo>
                  <a:pt x="100583" y="324612"/>
                </a:lnTo>
                <a:lnTo>
                  <a:pt x="79247" y="313944"/>
                </a:lnTo>
                <a:lnTo>
                  <a:pt x="77724" y="312419"/>
                </a:lnTo>
                <a:lnTo>
                  <a:pt x="74675" y="310896"/>
                </a:lnTo>
                <a:lnTo>
                  <a:pt x="70103" y="306324"/>
                </a:lnTo>
                <a:lnTo>
                  <a:pt x="67056" y="304800"/>
                </a:lnTo>
                <a:lnTo>
                  <a:pt x="60960" y="298703"/>
                </a:lnTo>
                <a:lnTo>
                  <a:pt x="57911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40"/>
                </a:lnTo>
                <a:lnTo>
                  <a:pt x="38100" y="275844"/>
                </a:lnTo>
                <a:lnTo>
                  <a:pt x="36575" y="275844"/>
                </a:lnTo>
                <a:lnTo>
                  <a:pt x="36575" y="272796"/>
                </a:lnTo>
                <a:lnTo>
                  <a:pt x="32003" y="268224"/>
                </a:lnTo>
                <a:lnTo>
                  <a:pt x="30479" y="268224"/>
                </a:lnTo>
                <a:lnTo>
                  <a:pt x="30479" y="265176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7" y="260603"/>
                </a:lnTo>
                <a:lnTo>
                  <a:pt x="25907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60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8" y="246887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4"/>
                </a:lnTo>
                <a:lnTo>
                  <a:pt x="13715" y="237744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20" y="220980"/>
                </a:lnTo>
                <a:lnTo>
                  <a:pt x="7620" y="216408"/>
                </a:lnTo>
                <a:lnTo>
                  <a:pt x="6096" y="216408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3047" y="140208"/>
                </a:lnTo>
                <a:lnTo>
                  <a:pt x="21335" y="89916"/>
                </a:lnTo>
                <a:lnTo>
                  <a:pt x="22860" y="88392"/>
                </a:lnTo>
                <a:lnTo>
                  <a:pt x="28956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8"/>
                </a:lnTo>
                <a:lnTo>
                  <a:pt x="41147" y="60960"/>
                </a:lnTo>
                <a:lnTo>
                  <a:pt x="45720" y="56387"/>
                </a:lnTo>
                <a:lnTo>
                  <a:pt x="47243" y="53340"/>
                </a:lnTo>
                <a:lnTo>
                  <a:pt x="54864" y="45719"/>
                </a:lnTo>
                <a:lnTo>
                  <a:pt x="57911" y="44196"/>
                </a:lnTo>
                <a:lnTo>
                  <a:pt x="62483" y="39624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5" y="30480"/>
                </a:lnTo>
                <a:lnTo>
                  <a:pt x="77724" y="27432"/>
                </a:lnTo>
                <a:lnTo>
                  <a:pt x="89915" y="21335"/>
                </a:lnTo>
                <a:lnTo>
                  <a:pt x="91439" y="19812"/>
                </a:lnTo>
                <a:lnTo>
                  <a:pt x="128015" y="4572"/>
                </a:lnTo>
                <a:lnTo>
                  <a:pt x="150875" y="0"/>
                </a:lnTo>
                <a:lnTo>
                  <a:pt x="195071" y="0"/>
                </a:lnTo>
                <a:lnTo>
                  <a:pt x="236220" y="10667"/>
                </a:lnTo>
                <a:lnTo>
                  <a:pt x="252983" y="19812"/>
                </a:lnTo>
                <a:lnTo>
                  <a:pt x="265175" y="25908"/>
                </a:lnTo>
                <a:lnTo>
                  <a:pt x="266700" y="27432"/>
                </a:lnTo>
                <a:lnTo>
                  <a:pt x="269747" y="28956"/>
                </a:lnTo>
                <a:lnTo>
                  <a:pt x="274320" y="33528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1" y="42672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7" y="65532"/>
                </a:lnTo>
                <a:lnTo>
                  <a:pt x="307847" y="68580"/>
                </a:lnTo>
                <a:lnTo>
                  <a:pt x="309371" y="68580"/>
                </a:lnTo>
                <a:lnTo>
                  <a:pt x="313943" y="73151"/>
                </a:lnTo>
                <a:lnTo>
                  <a:pt x="313943" y="76200"/>
                </a:lnTo>
                <a:lnTo>
                  <a:pt x="315467" y="76200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5" y="80772"/>
                </a:lnTo>
                <a:lnTo>
                  <a:pt x="318515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1" y="92964"/>
                </a:lnTo>
                <a:lnTo>
                  <a:pt x="324611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6" y="112776"/>
                </a:lnTo>
                <a:lnTo>
                  <a:pt x="333756" y="115824"/>
                </a:lnTo>
                <a:lnTo>
                  <a:pt x="335279" y="115824"/>
                </a:lnTo>
                <a:lnTo>
                  <a:pt x="335279" y="120396"/>
                </a:lnTo>
                <a:lnTo>
                  <a:pt x="336803" y="120396"/>
                </a:lnTo>
                <a:lnTo>
                  <a:pt x="336803" y="126492"/>
                </a:lnTo>
                <a:lnTo>
                  <a:pt x="338328" y="126492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2232" y="230124"/>
                </a:lnTo>
                <a:lnTo>
                  <a:pt x="329183" y="239267"/>
                </a:lnTo>
                <a:lnTo>
                  <a:pt x="327660" y="240792"/>
                </a:lnTo>
                <a:lnTo>
                  <a:pt x="318515" y="259080"/>
                </a:lnTo>
                <a:lnTo>
                  <a:pt x="316992" y="260603"/>
                </a:lnTo>
                <a:lnTo>
                  <a:pt x="313943" y="266700"/>
                </a:lnTo>
                <a:lnTo>
                  <a:pt x="312420" y="268224"/>
                </a:lnTo>
                <a:lnTo>
                  <a:pt x="310896" y="271272"/>
                </a:lnTo>
                <a:lnTo>
                  <a:pt x="304800" y="277367"/>
                </a:lnTo>
                <a:lnTo>
                  <a:pt x="303275" y="280416"/>
                </a:lnTo>
                <a:lnTo>
                  <a:pt x="297179" y="286512"/>
                </a:lnTo>
                <a:lnTo>
                  <a:pt x="295656" y="289560"/>
                </a:lnTo>
                <a:lnTo>
                  <a:pt x="291083" y="294132"/>
                </a:lnTo>
                <a:lnTo>
                  <a:pt x="288035" y="295656"/>
                </a:lnTo>
                <a:lnTo>
                  <a:pt x="281939" y="301751"/>
                </a:lnTo>
                <a:lnTo>
                  <a:pt x="278892" y="303276"/>
                </a:lnTo>
                <a:lnTo>
                  <a:pt x="272796" y="309372"/>
                </a:lnTo>
                <a:lnTo>
                  <a:pt x="269747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2"/>
                </a:lnTo>
                <a:lnTo>
                  <a:pt x="242315" y="326135"/>
                </a:lnTo>
                <a:lnTo>
                  <a:pt x="240792" y="327660"/>
                </a:lnTo>
                <a:lnTo>
                  <a:pt x="231647" y="330708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757506" y="490139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67992" y="3361458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6"/>
                </a:moveTo>
                <a:lnTo>
                  <a:pt x="150876" y="339852"/>
                </a:lnTo>
                <a:lnTo>
                  <a:pt x="109728" y="329183"/>
                </a:lnTo>
                <a:lnTo>
                  <a:pt x="89916" y="318516"/>
                </a:lnTo>
                <a:lnTo>
                  <a:pt x="77724" y="312420"/>
                </a:lnTo>
                <a:lnTo>
                  <a:pt x="74676" y="309372"/>
                </a:lnTo>
                <a:lnTo>
                  <a:pt x="71628" y="307848"/>
                </a:lnTo>
                <a:lnTo>
                  <a:pt x="65532" y="301752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6"/>
                </a:lnTo>
                <a:lnTo>
                  <a:pt x="47244" y="288036"/>
                </a:lnTo>
                <a:lnTo>
                  <a:pt x="47244" y="284988"/>
                </a:lnTo>
                <a:lnTo>
                  <a:pt x="42672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1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6"/>
                </a:lnTo>
                <a:lnTo>
                  <a:pt x="28956" y="265176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9080"/>
                </a:lnTo>
                <a:lnTo>
                  <a:pt x="25908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60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40" y="239267"/>
                </a:lnTo>
                <a:lnTo>
                  <a:pt x="15240" y="236220"/>
                </a:lnTo>
                <a:lnTo>
                  <a:pt x="13716" y="236220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2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19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2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6"/>
                </a:lnTo>
                <a:lnTo>
                  <a:pt x="281940" y="38100"/>
                </a:lnTo>
                <a:lnTo>
                  <a:pt x="288035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19" y="70104"/>
                </a:lnTo>
                <a:lnTo>
                  <a:pt x="312419" y="73152"/>
                </a:lnTo>
                <a:lnTo>
                  <a:pt x="313944" y="73152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8" y="88392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6"/>
                </a:lnTo>
                <a:lnTo>
                  <a:pt x="327660" y="97536"/>
                </a:lnTo>
                <a:lnTo>
                  <a:pt x="327660" y="100583"/>
                </a:lnTo>
                <a:lnTo>
                  <a:pt x="329183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9851" y="202692"/>
                </a:lnTo>
                <a:lnTo>
                  <a:pt x="335280" y="220980"/>
                </a:lnTo>
                <a:lnTo>
                  <a:pt x="333756" y="225552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60" y="240792"/>
                </a:lnTo>
                <a:lnTo>
                  <a:pt x="326135" y="242316"/>
                </a:lnTo>
                <a:lnTo>
                  <a:pt x="315467" y="263652"/>
                </a:lnTo>
                <a:lnTo>
                  <a:pt x="313944" y="265176"/>
                </a:lnTo>
                <a:lnTo>
                  <a:pt x="312419" y="268224"/>
                </a:lnTo>
                <a:lnTo>
                  <a:pt x="307848" y="272796"/>
                </a:lnTo>
                <a:lnTo>
                  <a:pt x="306324" y="275844"/>
                </a:lnTo>
                <a:lnTo>
                  <a:pt x="300228" y="281940"/>
                </a:lnTo>
                <a:lnTo>
                  <a:pt x="298704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2" y="339852"/>
                </a:lnTo>
                <a:lnTo>
                  <a:pt x="195072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55523" y="334691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272896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08205" y="329183"/>
                </a:lnTo>
                <a:lnTo>
                  <a:pt x="88392" y="318516"/>
                </a:lnTo>
                <a:lnTo>
                  <a:pt x="76200" y="312419"/>
                </a:lnTo>
                <a:lnTo>
                  <a:pt x="73152" y="309371"/>
                </a:lnTo>
                <a:lnTo>
                  <a:pt x="70105" y="307848"/>
                </a:lnTo>
                <a:lnTo>
                  <a:pt x="64008" y="301751"/>
                </a:lnTo>
                <a:lnTo>
                  <a:pt x="60960" y="300227"/>
                </a:lnTo>
                <a:lnTo>
                  <a:pt x="54864" y="294132"/>
                </a:lnTo>
                <a:lnTo>
                  <a:pt x="51816" y="292607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2" y="281939"/>
                </a:lnTo>
                <a:lnTo>
                  <a:pt x="41148" y="281939"/>
                </a:lnTo>
                <a:lnTo>
                  <a:pt x="41148" y="278891"/>
                </a:lnTo>
                <a:lnTo>
                  <a:pt x="35052" y="272795"/>
                </a:lnTo>
                <a:lnTo>
                  <a:pt x="33528" y="272795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1"/>
                </a:lnTo>
                <a:lnTo>
                  <a:pt x="4572" y="210311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4572" y="132587"/>
                </a:lnTo>
                <a:lnTo>
                  <a:pt x="7620" y="120395"/>
                </a:lnTo>
                <a:lnTo>
                  <a:pt x="9144" y="115823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5908" y="80771"/>
                </a:lnTo>
                <a:lnTo>
                  <a:pt x="27432" y="79248"/>
                </a:lnTo>
                <a:lnTo>
                  <a:pt x="30480" y="73151"/>
                </a:lnTo>
                <a:lnTo>
                  <a:pt x="36576" y="67055"/>
                </a:lnTo>
                <a:lnTo>
                  <a:pt x="38100" y="64007"/>
                </a:lnTo>
                <a:lnTo>
                  <a:pt x="42672" y="59435"/>
                </a:lnTo>
                <a:lnTo>
                  <a:pt x="44196" y="56387"/>
                </a:lnTo>
                <a:lnTo>
                  <a:pt x="56388" y="44195"/>
                </a:lnTo>
                <a:lnTo>
                  <a:pt x="59435" y="42671"/>
                </a:lnTo>
                <a:lnTo>
                  <a:pt x="65532" y="36575"/>
                </a:lnTo>
                <a:lnTo>
                  <a:pt x="68580" y="35051"/>
                </a:lnTo>
                <a:lnTo>
                  <a:pt x="74676" y="28955"/>
                </a:lnTo>
                <a:lnTo>
                  <a:pt x="83820" y="24383"/>
                </a:lnTo>
                <a:lnTo>
                  <a:pt x="85344" y="22859"/>
                </a:lnTo>
                <a:lnTo>
                  <a:pt x="97535" y="16764"/>
                </a:lnTo>
                <a:lnTo>
                  <a:pt x="99060" y="15239"/>
                </a:lnTo>
                <a:lnTo>
                  <a:pt x="105156" y="12191"/>
                </a:lnTo>
                <a:lnTo>
                  <a:pt x="114300" y="9143"/>
                </a:lnTo>
                <a:lnTo>
                  <a:pt x="117348" y="7619"/>
                </a:lnTo>
                <a:lnTo>
                  <a:pt x="121920" y="6095"/>
                </a:lnTo>
                <a:lnTo>
                  <a:pt x="134112" y="3048"/>
                </a:lnTo>
                <a:lnTo>
                  <a:pt x="141732" y="1523"/>
                </a:lnTo>
                <a:lnTo>
                  <a:pt x="150876" y="0"/>
                </a:lnTo>
                <a:lnTo>
                  <a:pt x="195072" y="0"/>
                </a:lnTo>
                <a:lnTo>
                  <a:pt x="236220" y="10667"/>
                </a:lnTo>
                <a:lnTo>
                  <a:pt x="252984" y="19811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2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5" y="120395"/>
                </a:lnTo>
                <a:lnTo>
                  <a:pt x="336805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4" y="239267"/>
                </a:lnTo>
                <a:lnTo>
                  <a:pt x="327660" y="240791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20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6" y="289559"/>
                </a:lnTo>
                <a:lnTo>
                  <a:pt x="291084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5" y="316991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260426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105602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2" y="339851"/>
                </a:lnTo>
                <a:lnTo>
                  <a:pt x="112776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6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4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9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5" y="271271"/>
                </a:lnTo>
                <a:lnTo>
                  <a:pt x="32005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4" y="259080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7" y="252983"/>
                </a:lnTo>
                <a:lnTo>
                  <a:pt x="21337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9" y="230123"/>
                </a:lnTo>
                <a:lnTo>
                  <a:pt x="10669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9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2" y="68579"/>
                </a:lnTo>
                <a:lnTo>
                  <a:pt x="36576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5" y="33527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91440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2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79"/>
                </a:lnTo>
                <a:lnTo>
                  <a:pt x="272796" y="32003"/>
                </a:lnTo>
                <a:lnTo>
                  <a:pt x="278892" y="38100"/>
                </a:lnTo>
                <a:lnTo>
                  <a:pt x="281940" y="39624"/>
                </a:lnTo>
                <a:lnTo>
                  <a:pt x="286512" y="44195"/>
                </a:lnTo>
                <a:lnTo>
                  <a:pt x="289560" y="45719"/>
                </a:lnTo>
                <a:lnTo>
                  <a:pt x="297180" y="53340"/>
                </a:lnTo>
                <a:lnTo>
                  <a:pt x="297180" y="56387"/>
                </a:lnTo>
                <a:lnTo>
                  <a:pt x="298705" y="56387"/>
                </a:lnTo>
                <a:lnTo>
                  <a:pt x="303276" y="60959"/>
                </a:lnTo>
                <a:lnTo>
                  <a:pt x="303276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9" y="76200"/>
                </a:lnTo>
                <a:lnTo>
                  <a:pt x="315469" y="79248"/>
                </a:lnTo>
                <a:lnTo>
                  <a:pt x="316992" y="79248"/>
                </a:lnTo>
                <a:lnTo>
                  <a:pt x="316992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40" y="85343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7" y="96011"/>
                </a:lnTo>
                <a:lnTo>
                  <a:pt x="326137" y="99059"/>
                </a:lnTo>
                <a:lnTo>
                  <a:pt x="327660" y="99059"/>
                </a:lnTo>
                <a:lnTo>
                  <a:pt x="327660" y="102108"/>
                </a:lnTo>
                <a:lnTo>
                  <a:pt x="329184" y="102108"/>
                </a:lnTo>
                <a:lnTo>
                  <a:pt x="329184" y="105156"/>
                </a:lnTo>
                <a:lnTo>
                  <a:pt x="330708" y="105156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5" y="121919"/>
                </a:lnTo>
                <a:lnTo>
                  <a:pt x="336805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5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9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6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9" y="327660"/>
                </a:lnTo>
                <a:lnTo>
                  <a:pt x="230124" y="330707"/>
                </a:lnTo>
                <a:lnTo>
                  <a:pt x="227076" y="332232"/>
                </a:lnTo>
                <a:lnTo>
                  <a:pt x="222505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9209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083281" y="1231322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2" y="341375"/>
                </a:moveTo>
                <a:lnTo>
                  <a:pt x="150875" y="339851"/>
                </a:lnTo>
                <a:lnTo>
                  <a:pt x="114300" y="330708"/>
                </a:lnTo>
                <a:lnTo>
                  <a:pt x="105156" y="327659"/>
                </a:lnTo>
                <a:lnTo>
                  <a:pt x="99059" y="324611"/>
                </a:lnTo>
                <a:lnTo>
                  <a:pt x="97536" y="323088"/>
                </a:lnTo>
                <a:lnTo>
                  <a:pt x="82295" y="315467"/>
                </a:lnTo>
                <a:lnTo>
                  <a:pt x="80772" y="313943"/>
                </a:lnTo>
                <a:lnTo>
                  <a:pt x="74675" y="310896"/>
                </a:lnTo>
                <a:lnTo>
                  <a:pt x="70104" y="306323"/>
                </a:lnTo>
                <a:lnTo>
                  <a:pt x="67056" y="304800"/>
                </a:lnTo>
                <a:lnTo>
                  <a:pt x="60959" y="298704"/>
                </a:lnTo>
                <a:lnTo>
                  <a:pt x="57911" y="297179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9624" y="277367"/>
                </a:lnTo>
                <a:lnTo>
                  <a:pt x="38100" y="277367"/>
                </a:lnTo>
                <a:lnTo>
                  <a:pt x="38100" y="274319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7"/>
                </a:lnTo>
                <a:lnTo>
                  <a:pt x="27432" y="260604"/>
                </a:lnTo>
                <a:lnTo>
                  <a:pt x="25908" y="260604"/>
                </a:lnTo>
                <a:lnTo>
                  <a:pt x="25908" y="257555"/>
                </a:lnTo>
                <a:lnTo>
                  <a:pt x="24384" y="257555"/>
                </a:lnTo>
                <a:lnTo>
                  <a:pt x="24384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1"/>
                </a:lnTo>
                <a:lnTo>
                  <a:pt x="19812" y="248411"/>
                </a:lnTo>
                <a:lnTo>
                  <a:pt x="19812" y="245363"/>
                </a:lnTo>
                <a:lnTo>
                  <a:pt x="18288" y="245363"/>
                </a:lnTo>
                <a:lnTo>
                  <a:pt x="18288" y="242315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8" y="228600"/>
                </a:lnTo>
                <a:lnTo>
                  <a:pt x="10668" y="225551"/>
                </a:lnTo>
                <a:lnTo>
                  <a:pt x="9144" y="225551"/>
                </a:lnTo>
                <a:lnTo>
                  <a:pt x="9144" y="220979"/>
                </a:lnTo>
                <a:lnTo>
                  <a:pt x="7620" y="220979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3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3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8" y="111251"/>
                </a:lnTo>
                <a:lnTo>
                  <a:pt x="12191" y="106679"/>
                </a:lnTo>
                <a:lnTo>
                  <a:pt x="22860" y="85343"/>
                </a:lnTo>
                <a:lnTo>
                  <a:pt x="24384" y="83819"/>
                </a:lnTo>
                <a:lnTo>
                  <a:pt x="28956" y="74675"/>
                </a:lnTo>
                <a:lnTo>
                  <a:pt x="32004" y="71627"/>
                </a:lnTo>
                <a:lnTo>
                  <a:pt x="33528" y="68579"/>
                </a:lnTo>
                <a:lnTo>
                  <a:pt x="39624" y="62483"/>
                </a:lnTo>
                <a:lnTo>
                  <a:pt x="41148" y="59435"/>
                </a:lnTo>
                <a:lnTo>
                  <a:pt x="47244" y="53339"/>
                </a:lnTo>
                <a:lnTo>
                  <a:pt x="48768" y="50291"/>
                </a:lnTo>
                <a:lnTo>
                  <a:pt x="51816" y="47243"/>
                </a:lnTo>
                <a:lnTo>
                  <a:pt x="54864" y="45719"/>
                </a:lnTo>
                <a:lnTo>
                  <a:pt x="60959" y="39623"/>
                </a:lnTo>
                <a:lnTo>
                  <a:pt x="64008" y="38100"/>
                </a:lnTo>
                <a:lnTo>
                  <a:pt x="70104" y="32004"/>
                </a:lnTo>
                <a:lnTo>
                  <a:pt x="73152" y="30479"/>
                </a:lnTo>
                <a:lnTo>
                  <a:pt x="76200" y="27431"/>
                </a:lnTo>
                <a:lnTo>
                  <a:pt x="91440" y="19811"/>
                </a:lnTo>
                <a:lnTo>
                  <a:pt x="92964" y="18287"/>
                </a:lnTo>
                <a:lnTo>
                  <a:pt x="108204" y="10667"/>
                </a:lnTo>
                <a:lnTo>
                  <a:pt x="121920" y="6095"/>
                </a:lnTo>
                <a:lnTo>
                  <a:pt x="140208" y="1523"/>
                </a:lnTo>
                <a:lnTo>
                  <a:pt x="150875" y="0"/>
                </a:lnTo>
                <a:lnTo>
                  <a:pt x="195072" y="0"/>
                </a:lnTo>
                <a:lnTo>
                  <a:pt x="231648" y="9143"/>
                </a:lnTo>
                <a:lnTo>
                  <a:pt x="240791" y="12191"/>
                </a:lnTo>
                <a:lnTo>
                  <a:pt x="242316" y="13715"/>
                </a:lnTo>
                <a:lnTo>
                  <a:pt x="260604" y="22859"/>
                </a:lnTo>
                <a:lnTo>
                  <a:pt x="262127" y="24383"/>
                </a:lnTo>
                <a:lnTo>
                  <a:pt x="268224" y="27431"/>
                </a:lnTo>
                <a:lnTo>
                  <a:pt x="269748" y="28955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40" y="38100"/>
                </a:lnTo>
                <a:lnTo>
                  <a:pt x="288036" y="44195"/>
                </a:lnTo>
                <a:lnTo>
                  <a:pt x="291084" y="45719"/>
                </a:lnTo>
                <a:lnTo>
                  <a:pt x="297180" y="51815"/>
                </a:lnTo>
                <a:lnTo>
                  <a:pt x="297180" y="54863"/>
                </a:lnTo>
                <a:lnTo>
                  <a:pt x="298704" y="54863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1"/>
                </a:lnTo>
                <a:lnTo>
                  <a:pt x="313943" y="73151"/>
                </a:lnTo>
                <a:lnTo>
                  <a:pt x="315468" y="74675"/>
                </a:lnTo>
                <a:lnTo>
                  <a:pt x="315468" y="77723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6" y="80771"/>
                </a:lnTo>
                <a:lnTo>
                  <a:pt x="320040" y="82295"/>
                </a:lnTo>
                <a:lnTo>
                  <a:pt x="320040" y="85343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39"/>
                </a:lnTo>
                <a:lnTo>
                  <a:pt x="324611" y="91439"/>
                </a:lnTo>
                <a:lnTo>
                  <a:pt x="324611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4" y="100583"/>
                </a:lnTo>
                <a:lnTo>
                  <a:pt x="330708" y="102108"/>
                </a:lnTo>
                <a:lnTo>
                  <a:pt x="330708" y="106679"/>
                </a:lnTo>
                <a:lnTo>
                  <a:pt x="332232" y="106679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1"/>
                </a:lnTo>
                <a:lnTo>
                  <a:pt x="336804" y="118871"/>
                </a:lnTo>
                <a:lnTo>
                  <a:pt x="336804" y="124967"/>
                </a:lnTo>
                <a:lnTo>
                  <a:pt x="338327" y="124967"/>
                </a:lnTo>
                <a:lnTo>
                  <a:pt x="338327" y="131063"/>
                </a:lnTo>
                <a:lnTo>
                  <a:pt x="339852" y="131063"/>
                </a:lnTo>
                <a:lnTo>
                  <a:pt x="339852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3"/>
                </a:lnTo>
                <a:lnTo>
                  <a:pt x="339852" y="202692"/>
                </a:lnTo>
                <a:lnTo>
                  <a:pt x="335280" y="220979"/>
                </a:lnTo>
                <a:lnTo>
                  <a:pt x="333756" y="225551"/>
                </a:lnTo>
                <a:lnTo>
                  <a:pt x="332232" y="228600"/>
                </a:lnTo>
                <a:lnTo>
                  <a:pt x="329184" y="237743"/>
                </a:lnTo>
                <a:lnTo>
                  <a:pt x="327659" y="240792"/>
                </a:lnTo>
                <a:lnTo>
                  <a:pt x="326136" y="242315"/>
                </a:lnTo>
                <a:lnTo>
                  <a:pt x="315468" y="263651"/>
                </a:lnTo>
                <a:lnTo>
                  <a:pt x="313943" y="265175"/>
                </a:lnTo>
                <a:lnTo>
                  <a:pt x="312420" y="268223"/>
                </a:lnTo>
                <a:lnTo>
                  <a:pt x="307848" y="272796"/>
                </a:lnTo>
                <a:lnTo>
                  <a:pt x="306324" y="275843"/>
                </a:lnTo>
                <a:lnTo>
                  <a:pt x="300227" y="281939"/>
                </a:lnTo>
                <a:lnTo>
                  <a:pt x="298704" y="284987"/>
                </a:lnTo>
                <a:lnTo>
                  <a:pt x="286511" y="297179"/>
                </a:lnTo>
                <a:lnTo>
                  <a:pt x="283464" y="298704"/>
                </a:lnTo>
                <a:lnTo>
                  <a:pt x="275843" y="306323"/>
                </a:lnTo>
                <a:lnTo>
                  <a:pt x="272795" y="307847"/>
                </a:lnTo>
                <a:lnTo>
                  <a:pt x="268224" y="312419"/>
                </a:lnTo>
                <a:lnTo>
                  <a:pt x="252984" y="320039"/>
                </a:lnTo>
                <a:lnTo>
                  <a:pt x="217932" y="335279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07081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580361" y="238263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5" y="339851"/>
                </a:lnTo>
                <a:lnTo>
                  <a:pt x="109727" y="329183"/>
                </a:lnTo>
                <a:lnTo>
                  <a:pt x="89915" y="318516"/>
                </a:lnTo>
                <a:lnTo>
                  <a:pt x="77723" y="312419"/>
                </a:lnTo>
                <a:lnTo>
                  <a:pt x="74675" y="309371"/>
                </a:lnTo>
                <a:lnTo>
                  <a:pt x="71627" y="307848"/>
                </a:lnTo>
                <a:lnTo>
                  <a:pt x="65531" y="301751"/>
                </a:lnTo>
                <a:lnTo>
                  <a:pt x="62483" y="300227"/>
                </a:lnTo>
                <a:lnTo>
                  <a:pt x="57911" y="295656"/>
                </a:lnTo>
                <a:lnTo>
                  <a:pt x="54863" y="294132"/>
                </a:lnTo>
                <a:lnTo>
                  <a:pt x="48767" y="288035"/>
                </a:lnTo>
                <a:lnTo>
                  <a:pt x="47243" y="288035"/>
                </a:lnTo>
                <a:lnTo>
                  <a:pt x="47243" y="284987"/>
                </a:lnTo>
                <a:lnTo>
                  <a:pt x="42671" y="280416"/>
                </a:lnTo>
                <a:lnTo>
                  <a:pt x="41147" y="280416"/>
                </a:lnTo>
                <a:lnTo>
                  <a:pt x="41147" y="277367"/>
                </a:lnTo>
                <a:lnTo>
                  <a:pt x="35051" y="271271"/>
                </a:lnTo>
                <a:lnTo>
                  <a:pt x="33527" y="271271"/>
                </a:lnTo>
                <a:lnTo>
                  <a:pt x="33527" y="268224"/>
                </a:lnTo>
                <a:lnTo>
                  <a:pt x="30479" y="265175"/>
                </a:lnTo>
                <a:lnTo>
                  <a:pt x="28955" y="265175"/>
                </a:lnTo>
                <a:lnTo>
                  <a:pt x="28955" y="262127"/>
                </a:lnTo>
                <a:lnTo>
                  <a:pt x="27431" y="262127"/>
                </a:lnTo>
                <a:lnTo>
                  <a:pt x="27431" y="259079"/>
                </a:lnTo>
                <a:lnTo>
                  <a:pt x="25907" y="259079"/>
                </a:lnTo>
                <a:lnTo>
                  <a:pt x="25907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59" y="251459"/>
                </a:lnTo>
                <a:lnTo>
                  <a:pt x="21335" y="251459"/>
                </a:lnTo>
                <a:lnTo>
                  <a:pt x="21335" y="248411"/>
                </a:lnTo>
                <a:lnTo>
                  <a:pt x="19811" y="248411"/>
                </a:lnTo>
                <a:lnTo>
                  <a:pt x="19811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3" y="242316"/>
                </a:lnTo>
                <a:lnTo>
                  <a:pt x="16763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5" y="236219"/>
                </a:lnTo>
                <a:lnTo>
                  <a:pt x="13715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7"/>
                </a:lnTo>
                <a:lnTo>
                  <a:pt x="9143" y="224027"/>
                </a:lnTo>
                <a:lnTo>
                  <a:pt x="9143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7" y="201167"/>
                </a:lnTo>
                <a:lnTo>
                  <a:pt x="3047" y="192024"/>
                </a:lnTo>
                <a:lnTo>
                  <a:pt x="1523" y="192024"/>
                </a:lnTo>
                <a:lnTo>
                  <a:pt x="1523" y="170687"/>
                </a:lnTo>
                <a:lnTo>
                  <a:pt x="0" y="169164"/>
                </a:lnTo>
                <a:lnTo>
                  <a:pt x="4571" y="131064"/>
                </a:lnTo>
                <a:lnTo>
                  <a:pt x="19811" y="91440"/>
                </a:lnTo>
                <a:lnTo>
                  <a:pt x="21335" y="89916"/>
                </a:lnTo>
                <a:lnTo>
                  <a:pt x="27431" y="77724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8"/>
                </a:lnTo>
                <a:lnTo>
                  <a:pt x="67055" y="35051"/>
                </a:lnTo>
                <a:lnTo>
                  <a:pt x="70103" y="33527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7" y="25908"/>
                </a:lnTo>
                <a:lnTo>
                  <a:pt x="100583" y="15240"/>
                </a:lnTo>
                <a:lnTo>
                  <a:pt x="102107" y="13716"/>
                </a:lnTo>
                <a:lnTo>
                  <a:pt x="105155" y="12191"/>
                </a:lnTo>
                <a:lnTo>
                  <a:pt x="114300" y="9143"/>
                </a:lnTo>
                <a:lnTo>
                  <a:pt x="117347" y="7619"/>
                </a:lnTo>
                <a:lnTo>
                  <a:pt x="121919" y="6095"/>
                </a:lnTo>
                <a:lnTo>
                  <a:pt x="134111" y="3048"/>
                </a:lnTo>
                <a:lnTo>
                  <a:pt x="141731" y="1524"/>
                </a:lnTo>
                <a:lnTo>
                  <a:pt x="150875" y="0"/>
                </a:lnTo>
                <a:lnTo>
                  <a:pt x="195071" y="0"/>
                </a:lnTo>
                <a:lnTo>
                  <a:pt x="231647" y="9143"/>
                </a:lnTo>
                <a:lnTo>
                  <a:pt x="240791" y="12191"/>
                </a:lnTo>
                <a:lnTo>
                  <a:pt x="242315" y="13716"/>
                </a:lnTo>
                <a:lnTo>
                  <a:pt x="260603" y="22859"/>
                </a:lnTo>
                <a:lnTo>
                  <a:pt x="262127" y="24383"/>
                </a:lnTo>
                <a:lnTo>
                  <a:pt x="268223" y="27432"/>
                </a:lnTo>
                <a:lnTo>
                  <a:pt x="269747" y="28956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39" y="38100"/>
                </a:lnTo>
                <a:lnTo>
                  <a:pt x="288035" y="44195"/>
                </a:lnTo>
                <a:lnTo>
                  <a:pt x="291083" y="45719"/>
                </a:lnTo>
                <a:lnTo>
                  <a:pt x="297179" y="51816"/>
                </a:lnTo>
                <a:lnTo>
                  <a:pt x="297179" y="54864"/>
                </a:lnTo>
                <a:lnTo>
                  <a:pt x="298703" y="54864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3" y="64008"/>
                </a:lnTo>
                <a:lnTo>
                  <a:pt x="312419" y="70103"/>
                </a:lnTo>
                <a:lnTo>
                  <a:pt x="312419" y="73151"/>
                </a:lnTo>
                <a:lnTo>
                  <a:pt x="313943" y="73151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1"/>
                </a:lnTo>
                <a:lnTo>
                  <a:pt x="318515" y="80771"/>
                </a:lnTo>
                <a:lnTo>
                  <a:pt x="320039" y="82295"/>
                </a:lnTo>
                <a:lnTo>
                  <a:pt x="320039" y="85343"/>
                </a:lnTo>
                <a:lnTo>
                  <a:pt x="321563" y="85343"/>
                </a:lnTo>
                <a:lnTo>
                  <a:pt x="321563" y="88391"/>
                </a:lnTo>
                <a:lnTo>
                  <a:pt x="323087" y="88391"/>
                </a:lnTo>
                <a:lnTo>
                  <a:pt x="323087" y="91440"/>
                </a:lnTo>
                <a:lnTo>
                  <a:pt x="324611" y="91440"/>
                </a:lnTo>
                <a:lnTo>
                  <a:pt x="324611" y="94487"/>
                </a:lnTo>
                <a:lnTo>
                  <a:pt x="326135" y="94487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30707" y="102108"/>
                </a:lnTo>
                <a:lnTo>
                  <a:pt x="330707" y="106679"/>
                </a:lnTo>
                <a:lnTo>
                  <a:pt x="332231" y="106679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1"/>
                </a:lnTo>
                <a:lnTo>
                  <a:pt x="336803" y="118871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4"/>
                </a:lnTo>
                <a:lnTo>
                  <a:pt x="339851" y="202692"/>
                </a:lnTo>
                <a:lnTo>
                  <a:pt x="335279" y="220979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3" y="237743"/>
                </a:lnTo>
                <a:lnTo>
                  <a:pt x="327659" y="240792"/>
                </a:lnTo>
                <a:lnTo>
                  <a:pt x="326135" y="242316"/>
                </a:lnTo>
                <a:lnTo>
                  <a:pt x="315467" y="263651"/>
                </a:lnTo>
                <a:lnTo>
                  <a:pt x="313943" y="265175"/>
                </a:lnTo>
                <a:lnTo>
                  <a:pt x="312419" y="268224"/>
                </a:lnTo>
                <a:lnTo>
                  <a:pt x="307847" y="272795"/>
                </a:lnTo>
                <a:lnTo>
                  <a:pt x="306323" y="275843"/>
                </a:lnTo>
                <a:lnTo>
                  <a:pt x="300227" y="281940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3"/>
                </a:lnTo>
                <a:lnTo>
                  <a:pt x="275843" y="306324"/>
                </a:lnTo>
                <a:lnTo>
                  <a:pt x="272795" y="307848"/>
                </a:lnTo>
                <a:lnTo>
                  <a:pt x="268223" y="312419"/>
                </a:lnTo>
                <a:lnTo>
                  <a:pt x="252983" y="320040"/>
                </a:lnTo>
                <a:lnTo>
                  <a:pt x="217931" y="335279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567892" y="236808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488" y="766849"/>
            <a:ext cx="6427062" cy="5303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7073" y="565265"/>
            <a:ext cx="7757852" cy="5964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67350" y="379267"/>
            <a:ext cx="97675" cy="13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85806" y="413557"/>
            <a:ext cx="81049" cy="99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89715" y="415635"/>
            <a:ext cx="76893" cy="9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791547" y="413558"/>
            <a:ext cx="140277" cy="99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961957" y="373034"/>
            <a:ext cx="0" cy="138545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052358" y="379267"/>
            <a:ext cx="97675" cy="131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170815" y="413557"/>
            <a:ext cx="81049" cy="99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268489" y="393815"/>
            <a:ext cx="303414" cy="11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591646" y="413558"/>
            <a:ext cx="52994" cy="97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658148" y="374072"/>
            <a:ext cx="78971" cy="137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16FF5-E6BA-4950-AF41-5BCF6EDD9A5B}"/>
              </a:ext>
            </a:extLst>
          </p:cNvPr>
          <p:cNvGrpSpPr/>
          <p:nvPr/>
        </p:nvGrpSpPr>
        <p:grpSpPr>
          <a:xfrm>
            <a:off x="1707515" y="1100529"/>
            <a:ext cx="8776970" cy="4599231"/>
            <a:chOff x="1707515" y="1649169"/>
            <a:chExt cx="8776970" cy="4599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5B2C46-C65A-4E4D-A608-2C14E6E4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515" y="1649169"/>
              <a:ext cx="8776970" cy="45992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F01048-1E4A-4C11-AC0F-3A16DC690B09}"/>
                </a:ext>
              </a:extLst>
            </p:cNvPr>
            <p:cNvSpPr/>
            <p:nvPr/>
          </p:nvSpPr>
          <p:spPr>
            <a:xfrm>
              <a:off x="1910080" y="1767840"/>
              <a:ext cx="6888480" cy="57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2870E-B117-42C4-AAAD-8917466D0494}"/>
                </a:ext>
              </a:extLst>
            </p:cNvPr>
            <p:cNvSpPr/>
            <p:nvPr/>
          </p:nvSpPr>
          <p:spPr>
            <a:xfrm>
              <a:off x="8930640" y="2905760"/>
              <a:ext cx="140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ABC4A5-FB8E-4AEA-8DC3-19FB8B38B1B7}"/>
                </a:ext>
              </a:extLst>
            </p:cNvPr>
            <p:cNvSpPr/>
            <p:nvPr/>
          </p:nvSpPr>
          <p:spPr>
            <a:xfrm>
              <a:off x="8798560" y="2854960"/>
              <a:ext cx="13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976880" y="586780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Neural Network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6A683-FBB6-4E52-9A3F-1D8CCACDC2AB}"/>
              </a:ext>
            </a:extLst>
          </p:cNvPr>
          <p:cNvSpPr txBox="1">
            <a:spLocks/>
          </p:cNvSpPr>
          <p:nvPr/>
        </p:nvSpPr>
        <p:spPr>
          <a:xfrm>
            <a:off x="1056640" y="3136306"/>
            <a:ext cx="123952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E463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797D21-735E-40C9-854E-738D50450B35}"/>
              </a:ext>
            </a:extLst>
          </p:cNvPr>
          <p:cNvSpPr txBox="1">
            <a:spLocks/>
          </p:cNvSpPr>
          <p:nvPr/>
        </p:nvSpPr>
        <p:spPr>
          <a:xfrm>
            <a:off x="5161278" y="5303520"/>
            <a:ext cx="1564641" cy="1153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447B07-D72C-405F-A805-0644B49AE802}"/>
              </a:ext>
            </a:extLst>
          </p:cNvPr>
          <p:cNvSpPr txBox="1">
            <a:spLocks/>
          </p:cNvSpPr>
          <p:nvPr/>
        </p:nvSpPr>
        <p:spPr>
          <a:xfrm>
            <a:off x="7000237" y="5354319"/>
            <a:ext cx="1564643" cy="10845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A80329-E5B7-4686-9B76-1FF834341FE8}"/>
              </a:ext>
            </a:extLst>
          </p:cNvPr>
          <p:cNvSpPr txBox="1">
            <a:spLocks/>
          </p:cNvSpPr>
          <p:nvPr/>
        </p:nvSpPr>
        <p:spPr>
          <a:xfrm>
            <a:off x="10292080" y="3146466"/>
            <a:ext cx="140208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30979B-C9DF-4159-B5F6-F4A773B66B7A}"/>
              </a:ext>
            </a:extLst>
          </p:cNvPr>
          <p:cNvSpPr txBox="1">
            <a:spLocks/>
          </p:cNvSpPr>
          <p:nvPr/>
        </p:nvSpPr>
        <p:spPr>
          <a:xfrm>
            <a:off x="3383279" y="5320706"/>
            <a:ext cx="1564641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3429380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351231" y="575734"/>
            <a:ext cx="7553959" cy="15044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Learning</a:t>
            </a:r>
          </a:p>
          <a:p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r>
              <a:rPr lang="en-US" sz="4200" b="1" dirty="0">
                <a:solidFill>
                  <a:schemeClr val="accent1"/>
                </a:solidFill>
                <a:latin typeface="+mn-lt"/>
              </a:rPr>
              <a:t>Convolutional Neural Network</a:t>
            </a:r>
          </a:p>
        </p:txBody>
      </p:sp>
      <p:sp>
        <p:nvSpPr>
          <p:cNvPr id="15" name="object 27">
            <a:extLst>
              <a:ext uri="{FF2B5EF4-FFF2-40B4-BE49-F238E27FC236}">
                <a16:creationId xmlns:a16="http://schemas.microsoft.com/office/drawing/2014/main" id="{B96BC9A0-BEA2-4EA6-A46B-1F00B455AF02}"/>
              </a:ext>
            </a:extLst>
          </p:cNvPr>
          <p:cNvSpPr/>
          <p:nvPr/>
        </p:nvSpPr>
        <p:spPr>
          <a:xfrm>
            <a:off x="1725583" y="2605887"/>
            <a:ext cx="8805256" cy="207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  <p:extLst>
      <p:ext uri="{BB962C8B-B14F-4D97-AF65-F5344CB8AC3E}">
        <p14:creationId xmlns:p14="http://schemas.microsoft.com/office/powerpoint/2010/main" val="26577645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3C504-481E-42D0-B8F6-86741EFC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8467"/>
            <a:ext cx="916068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0691A-8FE1-4DA7-91F9-7A35FE0C92B5}"/>
              </a:ext>
            </a:extLst>
          </p:cNvPr>
          <p:cNvSpPr txBox="1">
            <a:spLocks/>
          </p:cNvSpPr>
          <p:nvPr/>
        </p:nvSpPr>
        <p:spPr>
          <a:xfrm>
            <a:off x="3098805" y="197364"/>
            <a:ext cx="5554133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Facebook - 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DeepFace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127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02C6B-092D-44DD-B13A-8A45CDD9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1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F80C2-479C-45BB-9376-DDEBE6B7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560BA-1D04-4918-AB7B-273A11C3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3" y="0"/>
            <a:ext cx="9174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2A7CD6-5BB4-4741-92CA-F68D571796FF}"/>
              </a:ext>
            </a:extLst>
          </p:cNvPr>
          <p:cNvSpPr/>
          <p:nvPr/>
        </p:nvSpPr>
        <p:spPr>
          <a:xfrm>
            <a:off x="6284570" y="307340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CCC4-D441-42BA-B8F2-C4B6DE849A87}"/>
              </a:ext>
            </a:extLst>
          </p:cNvPr>
          <p:cNvSpPr/>
          <p:nvPr/>
        </p:nvSpPr>
        <p:spPr>
          <a:xfrm>
            <a:off x="6274410" y="153924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BE865-A92E-45AE-9B2D-D9DB148E1E18}"/>
              </a:ext>
            </a:extLst>
          </p:cNvPr>
          <p:cNvSpPr/>
          <p:nvPr/>
        </p:nvSpPr>
        <p:spPr>
          <a:xfrm>
            <a:off x="2906980" y="306324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AAE9-7190-46E6-85CA-45E06D61BB06}"/>
              </a:ext>
            </a:extLst>
          </p:cNvPr>
          <p:cNvSpPr txBox="1"/>
          <p:nvPr/>
        </p:nvSpPr>
        <p:spPr>
          <a:xfrm>
            <a:off x="2906980" y="3027234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Goodbye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E399A-61BB-4A60-9EEC-4A414B3F43AD}"/>
              </a:ext>
            </a:extLst>
          </p:cNvPr>
          <p:cNvSpPr/>
          <p:nvPr/>
        </p:nvSpPr>
        <p:spPr>
          <a:xfrm>
            <a:off x="2906981" y="152517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FC2E81-B708-409A-9BF9-773341903F4A}"/>
              </a:ext>
            </a:extLst>
          </p:cNvPr>
          <p:cNvSpPr/>
          <p:nvPr/>
        </p:nvSpPr>
        <p:spPr>
          <a:xfrm>
            <a:off x="6969760" y="667435"/>
            <a:ext cx="1706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sz="6000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你好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0B152F-BA4B-465D-B912-5CAFCAB41D1F}"/>
              </a:ext>
            </a:extLst>
          </p:cNvPr>
          <p:cNvSpPr/>
          <p:nvPr/>
        </p:nvSpPr>
        <p:spPr>
          <a:xfrm>
            <a:off x="7020560" y="2841675"/>
            <a:ext cx="17068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再見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FDB02-691E-4CED-B1B0-470CA33C2B75}"/>
              </a:ext>
            </a:extLst>
          </p:cNvPr>
          <p:cNvSpPr txBox="1"/>
          <p:nvPr/>
        </p:nvSpPr>
        <p:spPr>
          <a:xfrm>
            <a:off x="2815541" y="1525171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14FD3-C515-47E5-826A-67C0CDE5D19A}"/>
              </a:ext>
            </a:extLst>
          </p:cNvPr>
          <p:cNvSpPr txBox="1"/>
          <p:nvPr/>
        </p:nvSpPr>
        <p:spPr>
          <a:xfrm>
            <a:off x="3668979" y="741679"/>
            <a:ext cx="153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English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E91D2-C690-4CB3-9673-0D43B26FB324}"/>
              </a:ext>
            </a:extLst>
          </p:cNvPr>
          <p:cNvSpPr txBox="1"/>
          <p:nvPr/>
        </p:nvSpPr>
        <p:spPr>
          <a:xfrm>
            <a:off x="7036409" y="726441"/>
            <a:ext cx="169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Chinese</a:t>
            </a:r>
          </a:p>
        </p:txBody>
      </p:sp>
    </p:spTree>
    <p:extLst>
      <p:ext uri="{BB962C8B-B14F-4D97-AF65-F5344CB8AC3E}">
        <p14:creationId xmlns:p14="http://schemas.microsoft.com/office/powerpoint/2010/main" val="24635154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2926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9B7B2-5BC8-4946-92EE-ABC9FF696269}"/>
              </a:ext>
            </a:extLst>
          </p:cNvPr>
          <p:cNvSpPr/>
          <p:nvPr/>
        </p:nvSpPr>
        <p:spPr>
          <a:xfrm>
            <a:off x="2842930" y="2197757"/>
            <a:ext cx="6506140" cy="3034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00B0F0"/>
                </a:solidFill>
              </a:rPr>
              <a:t>fit</a:t>
            </a:r>
            <a:r>
              <a:rPr lang="en-US" sz="4400" b="1" dirty="0">
                <a:solidFill>
                  <a:srgbClr val="00B0F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>
                <a:solidFill>
                  <a:srgbClr val="00B0F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92D050"/>
                </a:solidFill>
              </a:rPr>
              <a:t>predict</a:t>
            </a:r>
            <a:r>
              <a:rPr lang="en-US" sz="4400" b="1" dirty="0">
                <a:solidFill>
                  <a:srgbClr val="92D05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92D050"/>
                </a:solidFill>
              </a:rPr>
              <a:t>score</a:t>
            </a:r>
            <a:r>
              <a:rPr lang="en-US" sz="4400" b="1" dirty="0">
                <a:solidFill>
                  <a:srgbClr val="92D05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  <a:endParaRPr lang="en-US" sz="4400" dirty="0">
              <a:solidFill>
                <a:srgbClr val="92D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3734-753A-4D39-AFEF-197AB87CAAA0}"/>
              </a:ext>
            </a:extLst>
          </p:cNvPr>
          <p:cNvSpPr/>
          <p:nvPr/>
        </p:nvSpPr>
        <p:spPr>
          <a:xfrm>
            <a:off x="4394252" y="1003955"/>
            <a:ext cx="34034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Scikit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-learn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76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3179401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3171463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3941627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3977647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3164845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928090" y="5442378"/>
            <a:ext cx="24851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TRAIN 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5411711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541171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EDF3CE-0191-4A94-B287-699C7E226807}"/>
              </a:ext>
            </a:extLst>
          </p:cNvPr>
          <p:cNvSpPr/>
          <p:nvPr/>
        </p:nvSpPr>
        <p:spPr>
          <a:xfrm>
            <a:off x="2842930" y="1122490"/>
            <a:ext cx="6201826" cy="1003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00B0F0"/>
                </a:solidFill>
              </a:rPr>
              <a:t>fit</a:t>
            </a:r>
            <a:r>
              <a:rPr lang="en-US" sz="4400" b="1" dirty="0">
                <a:solidFill>
                  <a:srgbClr val="00B0F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4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2302278" y="3772939"/>
            <a:ext cx="1585653" cy="64631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2329295" y="3340677"/>
            <a:ext cx="1531620" cy="103285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4002232" y="3772939"/>
            <a:ext cx="1583574" cy="6442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4028210" y="3781251"/>
            <a:ext cx="1531619" cy="5922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4244340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4244340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4244340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4303568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4303568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434409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4353964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4382539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39" h="154304">
                <a:moveTo>
                  <a:pt x="9228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59436" y="0"/>
                </a:lnTo>
                <a:lnTo>
                  <a:pt x="92286" y="16764"/>
                </a:lnTo>
                <a:close/>
              </a:path>
              <a:path w="104139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2286" y="16764"/>
                </a:lnTo>
                <a:lnTo>
                  <a:pt x="95916" y="21431"/>
                </a:lnTo>
                <a:lnTo>
                  <a:pt x="96566" y="22860"/>
                </a:lnTo>
                <a:lnTo>
                  <a:pt x="41148" y="22860"/>
                </a:lnTo>
                <a:lnTo>
                  <a:pt x="35052" y="27432"/>
                </a:lnTo>
                <a:lnTo>
                  <a:pt x="32004" y="38100"/>
                </a:lnTo>
                <a:lnTo>
                  <a:pt x="28956" y="42672"/>
                </a:lnTo>
                <a:lnTo>
                  <a:pt x="28956" y="57912"/>
                </a:lnTo>
                <a:lnTo>
                  <a:pt x="45720" y="91440"/>
                </a:lnTo>
                <a:lnTo>
                  <a:pt x="95220" y="91440"/>
                </a:lnTo>
                <a:lnTo>
                  <a:pt x="90976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39" h="154304">
                <a:moveTo>
                  <a:pt x="95220" y="91440"/>
                </a:moveTo>
                <a:lnTo>
                  <a:pt x="57912" y="91440"/>
                </a:lnTo>
                <a:lnTo>
                  <a:pt x="64008" y="88392"/>
                </a:lnTo>
                <a:lnTo>
                  <a:pt x="68580" y="80772"/>
                </a:lnTo>
                <a:lnTo>
                  <a:pt x="71628" y="74676"/>
                </a:lnTo>
                <a:lnTo>
                  <a:pt x="74552" y="67365"/>
                </a:lnTo>
                <a:lnTo>
                  <a:pt x="74676" y="47244"/>
                </a:lnTo>
                <a:lnTo>
                  <a:pt x="68580" y="32004"/>
                </a:lnTo>
                <a:lnTo>
                  <a:pt x="65532" y="25908"/>
                </a:lnTo>
                <a:lnTo>
                  <a:pt x="59436" y="22860"/>
                </a:lnTo>
                <a:lnTo>
                  <a:pt x="96566" y="22860"/>
                </a:lnTo>
                <a:lnTo>
                  <a:pt x="100203" y="30861"/>
                </a:lnTo>
                <a:lnTo>
                  <a:pt x="102774" y="42005"/>
                </a:lnTo>
                <a:lnTo>
                  <a:pt x="103632" y="54864"/>
                </a:lnTo>
                <a:lnTo>
                  <a:pt x="102774" y="68627"/>
                </a:lnTo>
                <a:lnTo>
                  <a:pt x="100203" y="80391"/>
                </a:lnTo>
                <a:lnTo>
                  <a:pt x="95916" y="90439"/>
                </a:lnTo>
                <a:lnTo>
                  <a:pt x="95220" y="91440"/>
                </a:lnTo>
                <a:close/>
              </a:path>
              <a:path w="104139" h="154304">
                <a:moveTo>
                  <a:pt x="57912" y="114300"/>
                </a:moveTo>
                <a:lnTo>
                  <a:pt x="50292" y="114300"/>
                </a:lnTo>
                <a:lnTo>
                  <a:pt x="42672" y="111252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0976" y="97536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4460471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4505151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4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4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4" h="140335">
                <a:moveTo>
                  <a:pt x="62484" y="140208"/>
                </a:moveTo>
                <a:lnTo>
                  <a:pt x="47244" y="140208"/>
                </a:lnTo>
                <a:lnTo>
                  <a:pt x="378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4300"/>
                </a:lnTo>
                <a:lnTo>
                  <a:pt x="45720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4553989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60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8603" y="904"/>
                </a:lnTo>
                <a:lnTo>
                  <a:pt x="80200" y="3810"/>
                </a:lnTo>
                <a:lnTo>
                  <a:pt x="89796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7244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7244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9796" y="104655"/>
                </a:lnTo>
                <a:lnTo>
                  <a:pt x="80200" y="109918"/>
                </a:lnTo>
                <a:lnTo>
                  <a:pt x="68603" y="113180"/>
                </a:lnTo>
                <a:lnTo>
                  <a:pt x="54864" y="114300"/>
                </a:lnTo>
                <a:close/>
              </a:path>
              <a:path w="111760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4637116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4682837" y="3866457"/>
            <a:ext cx="125990" cy="100013"/>
          </a:xfrm>
          <a:custGeom>
            <a:avLst/>
            <a:gdLst/>
            <a:ahLst/>
            <a:cxnLst/>
            <a:rect l="l" t="t" r="r" b="b"/>
            <a:pathLst>
              <a:path w="184785" h="146685">
                <a:moveTo>
                  <a:pt x="68580" y="146304"/>
                </a:moveTo>
                <a:lnTo>
                  <a:pt x="39624" y="146304"/>
                </a:lnTo>
                <a:lnTo>
                  <a:pt x="0" y="0"/>
                </a:lnTo>
                <a:lnTo>
                  <a:pt x="30480" y="0"/>
                </a:lnTo>
                <a:lnTo>
                  <a:pt x="50292" y="83820"/>
                </a:lnTo>
                <a:lnTo>
                  <a:pt x="53340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4785" h="146685">
                <a:moveTo>
                  <a:pt x="77070" y="106680"/>
                </a:moveTo>
                <a:lnTo>
                  <a:pt x="53340" y="106680"/>
                </a:lnTo>
                <a:lnTo>
                  <a:pt x="74676" y="0"/>
                </a:lnTo>
                <a:lnTo>
                  <a:pt x="108204" y="0"/>
                </a:lnTo>
                <a:lnTo>
                  <a:pt x="114604" y="32004"/>
                </a:lnTo>
                <a:lnTo>
                  <a:pt x="91440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4785" h="146685">
                <a:moveTo>
                  <a:pt x="154400" y="106680"/>
                </a:moveTo>
                <a:lnTo>
                  <a:pt x="129540" y="106680"/>
                </a:lnTo>
                <a:lnTo>
                  <a:pt x="134112" y="83820"/>
                </a:lnTo>
                <a:lnTo>
                  <a:pt x="153924" y="0"/>
                </a:lnTo>
                <a:lnTo>
                  <a:pt x="184404" y="0"/>
                </a:lnTo>
                <a:lnTo>
                  <a:pt x="154400" y="106680"/>
                </a:lnTo>
                <a:close/>
              </a:path>
              <a:path w="184785" h="146685">
                <a:moveTo>
                  <a:pt x="143256" y="146304"/>
                </a:moveTo>
                <a:lnTo>
                  <a:pt x="114300" y="146304"/>
                </a:lnTo>
                <a:lnTo>
                  <a:pt x="97536" y="60960"/>
                </a:lnTo>
                <a:lnTo>
                  <a:pt x="91440" y="32004"/>
                </a:lnTo>
                <a:lnTo>
                  <a:pt x="114604" y="32004"/>
                </a:lnTo>
                <a:lnTo>
                  <a:pt x="129540" y="106680"/>
                </a:lnTo>
                <a:lnTo>
                  <a:pt x="154400" y="106680"/>
                </a:lnTo>
                <a:lnTo>
                  <a:pt x="143256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4810644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5" h="114300">
                <a:moveTo>
                  <a:pt x="32004" y="38100"/>
                </a:moveTo>
                <a:lnTo>
                  <a:pt x="3048" y="38100"/>
                </a:lnTo>
                <a:lnTo>
                  <a:pt x="3595" y="30646"/>
                </a:lnTo>
                <a:lnTo>
                  <a:pt x="36171" y="857"/>
                </a:lnTo>
                <a:lnTo>
                  <a:pt x="48768" y="0"/>
                </a:lnTo>
                <a:lnTo>
                  <a:pt x="57626" y="309"/>
                </a:lnTo>
                <a:lnTo>
                  <a:pt x="92392" y="16383"/>
                </a:lnTo>
                <a:lnTo>
                  <a:pt x="94691" y="22860"/>
                </a:lnTo>
                <a:lnTo>
                  <a:pt x="42672" y="22860"/>
                </a:lnTo>
                <a:lnTo>
                  <a:pt x="38100" y="24384"/>
                </a:lnTo>
                <a:lnTo>
                  <a:pt x="35052" y="27432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  <a:path w="102235" h="114300">
                <a:moveTo>
                  <a:pt x="41148" y="114300"/>
                </a:moveTo>
                <a:lnTo>
                  <a:pt x="33528" y="114300"/>
                </a:lnTo>
                <a:lnTo>
                  <a:pt x="26717" y="113728"/>
                </a:lnTo>
                <a:lnTo>
                  <a:pt x="0" y="91440"/>
                </a:lnTo>
                <a:lnTo>
                  <a:pt x="0" y="82296"/>
                </a:lnTo>
                <a:lnTo>
                  <a:pt x="25146" y="48387"/>
                </a:lnTo>
                <a:lnTo>
                  <a:pt x="39624" y="45720"/>
                </a:lnTo>
                <a:lnTo>
                  <a:pt x="48768" y="44196"/>
                </a:lnTo>
                <a:lnTo>
                  <a:pt x="54864" y="44196"/>
                </a:lnTo>
                <a:lnTo>
                  <a:pt x="57912" y="42672"/>
                </a:lnTo>
                <a:lnTo>
                  <a:pt x="60960" y="42672"/>
                </a:lnTo>
                <a:lnTo>
                  <a:pt x="64008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691" y="22860"/>
                </a:lnTo>
                <a:lnTo>
                  <a:pt x="95130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4008" y="57912"/>
                </a:lnTo>
                <a:lnTo>
                  <a:pt x="62484" y="59436"/>
                </a:lnTo>
                <a:lnTo>
                  <a:pt x="60960" y="59436"/>
                </a:lnTo>
                <a:lnTo>
                  <a:pt x="59436" y="60960"/>
                </a:lnTo>
                <a:lnTo>
                  <a:pt x="53340" y="60960"/>
                </a:lnTo>
                <a:lnTo>
                  <a:pt x="47244" y="62484"/>
                </a:lnTo>
                <a:lnTo>
                  <a:pt x="38100" y="65532"/>
                </a:lnTo>
                <a:lnTo>
                  <a:pt x="35052" y="67056"/>
                </a:lnTo>
                <a:lnTo>
                  <a:pt x="30480" y="68580"/>
                </a:lnTo>
                <a:lnTo>
                  <a:pt x="29059" y="72842"/>
                </a:lnTo>
                <a:lnTo>
                  <a:pt x="28956" y="82296"/>
                </a:lnTo>
                <a:lnTo>
                  <a:pt x="32004" y="88392"/>
                </a:lnTo>
                <a:lnTo>
                  <a:pt x="38100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59436" y="105156"/>
                </a:lnTo>
                <a:lnTo>
                  <a:pt x="54864" y="108204"/>
                </a:lnTo>
                <a:lnTo>
                  <a:pt x="48768" y="111252"/>
                </a:lnTo>
                <a:lnTo>
                  <a:pt x="41148" y="114300"/>
                </a:lnTo>
                <a:close/>
              </a:path>
              <a:path w="102235" h="114300">
                <a:moveTo>
                  <a:pt x="96012" y="91440"/>
                </a:moveTo>
                <a:lnTo>
                  <a:pt x="48768" y="91440"/>
                </a:lnTo>
                <a:lnTo>
                  <a:pt x="53340" y="89916"/>
                </a:lnTo>
                <a:lnTo>
                  <a:pt x="57912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5" h="114300">
                <a:moveTo>
                  <a:pt x="102108" y="111252"/>
                </a:moveTo>
                <a:lnTo>
                  <a:pt x="70104" y="111252"/>
                </a:lnTo>
                <a:lnTo>
                  <a:pt x="70104" y="108204"/>
                </a:lnTo>
                <a:lnTo>
                  <a:pt x="68580" y="105156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102108"/>
                </a:lnTo>
                <a:lnTo>
                  <a:pt x="97536" y="103632"/>
                </a:lnTo>
                <a:lnTo>
                  <a:pt x="97536" y="105156"/>
                </a:lnTo>
                <a:lnTo>
                  <a:pt x="99060" y="106680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489273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4902603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4925984" y="3871652"/>
            <a:ext cx="116378" cy="966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5084965" y="3867496"/>
            <a:ext cx="269124" cy="10079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4413712" y="4056611"/>
            <a:ext cx="56111" cy="75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4483331" y="4056611"/>
            <a:ext cx="176645" cy="7585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4680758" y="4056611"/>
            <a:ext cx="64424" cy="10183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4769600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4790901" y="4056611"/>
            <a:ext cx="63385" cy="758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4867795" y="4056611"/>
            <a:ext cx="56111" cy="758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4980016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4980016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5104711" y="4032712"/>
            <a:ext cx="65459" cy="9975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4302529" y="4220787"/>
            <a:ext cx="140277" cy="758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4459432" y="4222865"/>
            <a:ext cx="56111" cy="737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4536325" y="4203122"/>
            <a:ext cx="101831" cy="935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4690110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4690110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4822075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4826231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4822075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4861559" y="4196888"/>
            <a:ext cx="65463" cy="9975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4946765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39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9144" y="42672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5015345" y="4196888"/>
            <a:ext cx="65463" cy="9975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5101590" y="4282093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5169131" y="4196887"/>
            <a:ext cx="65463" cy="9975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5249141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5269922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5249141" y="4313959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6201987" y="3776056"/>
            <a:ext cx="1582535" cy="64423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6227964" y="3784369"/>
            <a:ext cx="1530580" cy="59228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6444095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6444096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6444095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6503323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6503323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6542810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6552680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6581255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40" h="154304">
                <a:moveTo>
                  <a:pt x="9371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60960" y="0"/>
                </a:lnTo>
                <a:lnTo>
                  <a:pt x="93716" y="16764"/>
                </a:lnTo>
                <a:close/>
              </a:path>
              <a:path w="104140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3716" y="16764"/>
                </a:lnTo>
                <a:lnTo>
                  <a:pt x="97202" y="21431"/>
                </a:lnTo>
                <a:lnTo>
                  <a:pt x="97772" y="22860"/>
                </a:lnTo>
                <a:lnTo>
                  <a:pt x="42672" y="22860"/>
                </a:lnTo>
                <a:lnTo>
                  <a:pt x="36576" y="27432"/>
                </a:lnTo>
                <a:lnTo>
                  <a:pt x="32004" y="38100"/>
                </a:lnTo>
                <a:lnTo>
                  <a:pt x="30480" y="42672"/>
                </a:lnTo>
                <a:lnTo>
                  <a:pt x="28956" y="50292"/>
                </a:lnTo>
                <a:lnTo>
                  <a:pt x="28956" y="57912"/>
                </a:lnTo>
                <a:lnTo>
                  <a:pt x="47244" y="91440"/>
                </a:lnTo>
                <a:lnTo>
                  <a:pt x="96534" y="91440"/>
                </a:lnTo>
                <a:lnTo>
                  <a:pt x="92458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40" h="154304">
                <a:moveTo>
                  <a:pt x="96534" y="91440"/>
                </a:moveTo>
                <a:lnTo>
                  <a:pt x="59436" y="91440"/>
                </a:lnTo>
                <a:lnTo>
                  <a:pt x="65532" y="88392"/>
                </a:lnTo>
                <a:lnTo>
                  <a:pt x="68580" y="80772"/>
                </a:lnTo>
                <a:lnTo>
                  <a:pt x="73152" y="74676"/>
                </a:lnTo>
                <a:lnTo>
                  <a:pt x="74614" y="67365"/>
                </a:lnTo>
                <a:lnTo>
                  <a:pt x="74676" y="47244"/>
                </a:lnTo>
                <a:lnTo>
                  <a:pt x="73152" y="39624"/>
                </a:lnTo>
                <a:lnTo>
                  <a:pt x="70104" y="32004"/>
                </a:lnTo>
                <a:lnTo>
                  <a:pt x="65532" y="25908"/>
                </a:lnTo>
                <a:lnTo>
                  <a:pt x="60960" y="22860"/>
                </a:lnTo>
                <a:lnTo>
                  <a:pt x="97772" y="22860"/>
                </a:lnTo>
                <a:lnTo>
                  <a:pt x="100965" y="30861"/>
                </a:lnTo>
                <a:lnTo>
                  <a:pt x="103012" y="42005"/>
                </a:lnTo>
                <a:lnTo>
                  <a:pt x="103632" y="54864"/>
                </a:lnTo>
                <a:lnTo>
                  <a:pt x="103012" y="68627"/>
                </a:lnTo>
                <a:lnTo>
                  <a:pt x="100965" y="80391"/>
                </a:lnTo>
                <a:lnTo>
                  <a:pt x="97202" y="90439"/>
                </a:lnTo>
                <a:lnTo>
                  <a:pt x="96534" y="91440"/>
                </a:lnTo>
                <a:close/>
              </a:path>
              <a:path w="104140" h="154304">
                <a:moveTo>
                  <a:pt x="59436" y="114300"/>
                </a:moveTo>
                <a:lnTo>
                  <a:pt x="50292" y="114300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2458" y="97536"/>
                </a:lnTo>
                <a:lnTo>
                  <a:pt x="59436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6659187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6703868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5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5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5" h="140335">
                <a:moveTo>
                  <a:pt x="62484" y="140208"/>
                </a:moveTo>
                <a:lnTo>
                  <a:pt x="48768" y="140208"/>
                </a:lnTo>
                <a:lnTo>
                  <a:pt x="393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1252"/>
                </a:lnTo>
                <a:lnTo>
                  <a:pt x="45720" y="114300"/>
                </a:lnTo>
                <a:lnTo>
                  <a:pt x="45720" y="115824"/>
                </a:lnTo>
                <a:lnTo>
                  <a:pt x="47244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6753744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59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7746" y="904"/>
                </a:lnTo>
                <a:lnTo>
                  <a:pt x="79057" y="3810"/>
                </a:lnTo>
                <a:lnTo>
                  <a:pt x="88939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5720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5720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8939" y="104655"/>
                </a:lnTo>
                <a:lnTo>
                  <a:pt x="79057" y="109918"/>
                </a:lnTo>
                <a:lnTo>
                  <a:pt x="67746" y="113180"/>
                </a:lnTo>
                <a:lnTo>
                  <a:pt x="54864" y="114300"/>
                </a:lnTo>
                <a:close/>
              </a:path>
              <a:path w="111759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6836872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1" y="0"/>
                </a:lnTo>
                <a:lnTo>
                  <a:pt x="57911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6881553" y="3866457"/>
            <a:ext cx="126856" cy="100013"/>
          </a:xfrm>
          <a:custGeom>
            <a:avLst/>
            <a:gdLst/>
            <a:ahLst/>
            <a:cxnLst/>
            <a:rect l="l" t="t" r="r" b="b"/>
            <a:pathLst>
              <a:path w="186054" h="146685">
                <a:moveTo>
                  <a:pt x="68580" y="146304"/>
                </a:moveTo>
                <a:lnTo>
                  <a:pt x="41148" y="146304"/>
                </a:lnTo>
                <a:lnTo>
                  <a:pt x="0" y="0"/>
                </a:lnTo>
                <a:lnTo>
                  <a:pt x="32004" y="0"/>
                </a:lnTo>
                <a:lnTo>
                  <a:pt x="50292" y="83820"/>
                </a:lnTo>
                <a:lnTo>
                  <a:pt x="54864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6054" h="146685">
                <a:moveTo>
                  <a:pt x="77070" y="106680"/>
                </a:moveTo>
                <a:lnTo>
                  <a:pt x="54864" y="106680"/>
                </a:lnTo>
                <a:lnTo>
                  <a:pt x="76200" y="0"/>
                </a:lnTo>
                <a:lnTo>
                  <a:pt x="109728" y="0"/>
                </a:lnTo>
                <a:lnTo>
                  <a:pt x="116128" y="32004"/>
                </a:lnTo>
                <a:lnTo>
                  <a:pt x="92964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6054" h="146685">
                <a:moveTo>
                  <a:pt x="155924" y="106680"/>
                </a:moveTo>
                <a:lnTo>
                  <a:pt x="131064" y="106680"/>
                </a:lnTo>
                <a:lnTo>
                  <a:pt x="135636" y="83820"/>
                </a:lnTo>
                <a:lnTo>
                  <a:pt x="155448" y="0"/>
                </a:lnTo>
                <a:lnTo>
                  <a:pt x="185928" y="0"/>
                </a:lnTo>
                <a:lnTo>
                  <a:pt x="155924" y="106680"/>
                </a:lnTo>
                <a:close/>
              </a:path>
              <a:path w="186054" h="146685">
                <a:moveTo>
                  <a:pt x="144780" y="146304"/>
                </a:moveTo>
                <a:lnTo>
                  <a:pt x="115824" y="146304"/>
                </a:lnTo>
                <a:lnTo>
                  <a:pt x="97536" y="60960"/>
                </a:lnTo>
                <a:lnTo>
                  <a:pt x="92964" y="32004"/>
                </a:lnTo>
                <a:lnTo>
                  <a:pt x="116128" y="32004"/>
                </a:lnTo>
                <a:lnTo>
                  <a:pt x="131064" y="106680"/>
                </a:lnTo>
                <a:lnTo>
                  <a:pt x="155924" y="106680"/>
                </a:lnTo>
                <a:lnTo>
                  <a:pt x="144780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7009360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4" h="114300">
                <a:moveTo>
                  <a:pt x="32004" y="38100"/>
                </a:moveTo>
                <a:lnTo>
                  <a:pt x="3048" y="38100"/>
                </a:lnTo>
                <a:lnTo>
                  <a:pt x="4476" y="30646"/>
                </a:lnTo>
                <a:lnTo>
                  <a:pt x="37695" y="857"/>
                </a:lnTo>
                <a:lnTo>
                  <a:pt x="50292" y="0"/>
                </a:lnTo>
                <a:lnTo>
                  <a:pt x="59150" y="309"/>
                </a:lnTo>
                <a:lnTo>
                  <a:pt x="94742" y="22860"/>
                </a:lnTo>
                <a:lnTo>
                  <a:pt x="44196" y="22860"/>
                </a:lnTo>
                <a:lnTo>
                  <a:pt x="39624" y="24384"/>
                </a:lnTo>
                <a:lnTo>
                  <a:pt x="36576" y="27432"/>
                </a:lnTo>
                <a:lnTo>
                  <a:pt x="33528" y="33528"/>
                </a:lnTo>
                <a:lnTo>
                  <a:pt x="32004" y="38100"/>
                </a:lnTo>
                <a:close/>
              </a:path>
              <a:path w="102234" h="114300">
                <a:moveTo>
                  <a:pt x="42672" y="114300"/>
                </a:moveTo>
                <a:lnTo>
                  <a:pt x="35052" y="114300"/>
                </a:lnTo>
                <a:lnTo>
                  <a:pt x="27598" y="113728"/>
                </a:lnTo>
                <a:lnTo>
                  <a:pt x="21145" y="112014"/>
                </a:lnTo>
                <a:lnTo>
                  <a:pt x="15549" y="109156"/>
                </a:lnTo>
                <a:lnTo>
                  <a:pt x="10668" y="105156"/>
                </a:lnTo>
                <a:lnTo>
                  <a:pt x="3048" y="99060"/>
                </a:lnTo>
                <a:lnTo>
                  <a:pt x="0" y="91440"/>
                </a:lnTo>
                <a:lnTo>
                  <a:pt x="0" y="82296"/>
                </a:lnTo>
                <a:lnTo>
                  <a:pt x="26479" y="48387"/>
                </a:lnTo>
                <a:lnTo>
                  <a:pt x="41148" y="45720"/>
                </a:lnTo>
                <a:lnTo>
                  <a:pt x="50292" y="44196"/>
                </a:lnTo>
                <a:lnTo>
                  <a:pt x="54864" y="44196"/>
                </a:lnTo>
                <a:lnTo>
                  <a:pt x="59436" y="42672"/>
                </a:lnTo>
                <a:lnTo>
                  <a:pt x="60960" y="42672"/>
                </a:lnTo>
                <a:lnTo>
                  <a:pt x="65532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742" y="22860"/>
                </a:lnTo>
                <a:lnTo>
                  <a:pt x="95154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5532" y="57912"/>
                </a:lnTo>
                <a:lnTo>
                  <a:pt x="64008" y="59436"/>
                </a:lnTo>
                <a:lnTo>
                  <a:pt x="62484" y="59436"/>
                </a:lnTo>
                <a:lnTo>
                  <a:pt x="60960" y="60960"/>
                </a:lnTo>
                <a:lnTo>
                  <a:pt x="54864" y="60960"/>
                </a:lnTo>
                <a:lnTo>
                  <a:pt x="42672" y="64008"/>
                </a:lnTo>
                <a:lnTo>
                  <a:pt x="36576" y="67056"/>
                </a:lnTo>
                <a:lnTo>
                  <a:pt x="32004" y="68580"/>
                </a:lnTo>
                <a:lnTo>
                  <a:pt x="28956" y="73152"/>
                </a:lnTo>
                <a:lnTo>
                  <a:pt x="28956" y="82296"/>
                </a:lnTo>
                <a:lnTo>
                  <a:pt x="30480" y="85344"/>
                </a:lnTo>
                <a:lnTo>
                  <a:pt x="33528" y="88392"/>
                </a:lnTo>
                <a:lnTo>
                  <a:pt x="39624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65532" y="100584"/>
                </a:lnTo>
                <a:lnTo>
                  <a:pt x="60960" y="105156"/>
                </a:lnTo>
                <a:lnTo>
                  <a:pt x="42672" y="114300"/>
                </a:lnTo>
                <a:close/>
              </a:path>
              <a:path w="102234" h="114300">
                <a:moveTo>
                  <a:pt x="96012" y="91440"/>
                </a:moveTo>
                <a:lnTo>
                  <a:pt x="48768" y="91440"/>
                </a:lnTo>
                <a:lnTo>
                  <a:pt x="54864" y="89916"/>
                </a:lnTo>
                <a:lnTo>
                  <a:pt x="59436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4" h="114300">
                <a:moveTo>
                  <a:pt x="102108" y="111252"/>
                </a:moveTo>
                <a:lnTo>
                  <a:pt x="71628" y="111252"/>
                </a:lnTo>
                <a:lnTo>
                  <a:pt x="70104" y="108204"/>
                </a:lnTo>
                <a:lnTo>
                  <a:pt x="70104" y="102108"/>
                </a:lnTo>
                <a:lnTo>
                  <a:pt x="68580" y="99060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99060"/>
                </a:lnTo>
                <a:lnTo>
                  <a:pt x="97536" y="102108"/>
                </a:lnTo>
                <a:lnTo>
                  <a:pt x="99060" y="103632"/>
                </a:lnTo>
                <a:lnTo>
                  <a:pt x="99060" y="105156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7092488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7102359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7125739" y="3871652"/>
            <a:ext cx="116378" cy="9663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7283681" y="3867496"/>
            <a:ext cx="268032" cy="10079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6613468" y="4056611"/>
            <a:ext cx="245225" cy="7585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6880513" y="4056611"/>
            <a:ext cx="64424" cy="10183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6968316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6990657" y="4056611"/>
            <a:ext cx="63385" cy="7585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7067550" y="4056611"/>
            <a:ext cx="56111" cy="758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7178732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7178732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7304462" y="4032712"/>
            <a:ext cx="65463" cy="9975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6501245" y="4220787"/>
            <a:ext cx="140277" cy="7585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6659187" y="4222865"/>
            <a:ext cx="56111" cy="7377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6736080" y="4203122"/>
            <a:ext cx="100791" cy="9351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6889865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6889865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7021829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7025986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7021829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7071706" y="419688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5908" y="24384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7146521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7216140" y="4196888"/>
            <a:ext cx="64424" cy="9767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7300306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7368903" y="4196887"/>
            <a:ext cx="65446" cy="9975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7448897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7469678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7447857" y="4313959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486448" y="3343794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5240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749339" y="3683577"/>
            <a:ext cx="85292" cy="91786"/>
          </a:xfrm>
          <a:custGeom>
            <a:avLst/>
            <a:gdLst/>
            <a:ahLst/>
            <a:cxnLst/>
            <a:rect l="l" t="t" r="r" b="b"/>
            <a:pathLst>
              <a:path w="125095" h="134620">
                <a:moveTo>
                  <a:pt x="124967" y="134112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7884275" y="3775018"/>
            <a:ext cx="1585653" cy="64631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7910253" y="3315739"/>
            <a:ext cx="1531620" cy="106091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6842587" y="3340678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5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6800503" y="3684616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5006515" y="3173662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338810" y="542052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4004915" y="4055389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7651" y="3021780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701792" y="4097823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14B-72AA-4FDD-B3ED-4D6D4144A957}"/>
              </a:ext>
            </a:extLst>
          </p:cNvPr>
          <p:cNvSpPr/>
          <p:nvPr/>
        </p:nvSpPr>
        <p:spPr>
          <a:xfrm>
            <a:off x="3362078" y="1122490"/>
            <a:ext cx="5467843" cy="2018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>
                <a:solidFill>
                  <a:srgbClr val="92D050"/>
                </a:solidFill>
              </a:rPr>
              <a:t> predict(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rgbClr val="00B0F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CA980-C6DA-46AA-B065-8C12F4B8FD5F}"/>
              </a:ext>
            </a:extLst>
          </p:cNvPr>
          <p:cNvGrpSpPr/>
          <p:nvPr/>
        </p:nvGrpSpPr>
        <p:grpSpPr>
          <a:xfrm>
            <a:off x="1172298" y="3185117"/>
            <a:ext cx="2209800" cy="2082800"/>
            <a:chOff x="402167" y="3969015"/>
            <a:chExt cx="2209800" cy="2082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5F191C-8A3D-4B38-8F10-E393CA658EEE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 descr="Image result for algorithm icon">
              <a:extLst>
                <a:ext uri="{FF2B5EF4-FFF2-40B4-BE49-F238E27FC236}">
                  <a16:creationId xmlns:a16="http://schemas.microsoft.com/office/drawing/2014/main" id="{978E5669-62C7-4EBA-8BDB-4F565BC9F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D0C8E6-41CB-42B7-8CA0-9604EE3BCD59}"/>
              </a:ext>
            </a:extLst>
          </p:cNvPr>
          <p:cNvSpPr/>
          <p:nvPr/>
        </p:nvSpPr>
        <p:spPr>
          <a:xfrm>
            <a:off x="1192827" y="5456032"/>
            <a:ext cx="217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TEST 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901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5006515" y="3173662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338810" y="542052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4004915" y="4055389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987651" y="3021780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701792" y="4097823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14B-72AA-4FDD-B3ED-4D6D4144A957}"/>
              </a:ext>
            </a:extLst>
          </p:cNvPr>
          <p:cNvSpPr/>
          <p:nvPr/>
        </p:nvSpPr>
        <p:spPr>
          <a:xfrm>
            <a:off x="3466395" y="1122490"/>
            <a:ext cx="5053115" cy="2018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>
                <a:solidFill>
                  <a:srgbClr val="92D050"/>
                </a:solidFill>
              </a:rPr>
              <a:t> score(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rgbClr val="00B0F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CA980-C6DA-46AA-B065-8C12F4B8FD5F}"/>
              </a:ext>
            </a:extLst>
          </p:cNvPr>
          <p:cNvGrpSpPr/>
          <p:nvPr/>
        </p:nvGrpSpPr>
        <p:grpSpPr>
          <a:xfrm>
            <a:off x="1172298" y="3185117"/>
            <a:ext cx="2209800" cy="2082800"/>
            <a:chOff x="402167" y="3969015"/>
            <a:chExt cx="2209800" cy="2082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5F191C-8A3D-4B38-8F10-E393CA658EEE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 descr="Image result for algorithm icon">
              <a:extLst>
                <a:ext uri="{FF2B5EF4-FFF2-40B4-BE49-F238E27FC236}">
                  <a16:creationId xmlns:a16="http://schemas.microsoft.com/office/drawing/2014/main" id="{978E5669-62C7-4EBA-8BDB-4F565BC9F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D0C8E6-41CB-42B7-8CA0-9604EE3BCD59}"/>
              </a:ext>
            </a:extLst>
          </p:cNvPr>
          <p:cNvSpPr/>
          <p:nvPr/>
        </p:nvSpPr>
        <p:spPr>
          <a:xfrm>
            <a:off x="1192827" y="5456032"/>
            <a:ext cx="217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TEST DATA</a:t>
            </a:r>
            <a:endParaRPr lang="en-US" sz="3600" dirty="0">
              <a:solidFill>
                <a:srgbClr val="F20000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75584C2-06A8-4B69-B806-985FBC0455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7656" y="3021769"/>
          <a:ext cx="2474522" cy="31165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11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272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035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943B9-AA3A-47D9-A732-DBF57A58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71" y="0"/>
            <a:ext cx="915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178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7E1992-BD3C-4304-B4DE-A9739E31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743600"/>
            <a:ext cx="8867775" cy="5114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91DEA8-DD84-458B-968C-1A38E51B3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93" y="348455"/>
            <a:ext cx="1302546" cy="13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60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6EDC3-CC97-422B-8708-A96C766F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78" y="609600"/>
            <a:ext cx="6840643" cy="5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1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54488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4CA31-83B1-468E-A4B8-3D0F77E7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4940"/>
            <a:ext cx="7372350" cy="5105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CA93F3-BE79-4DCF-8F97-01EB1878DECD}"/>
              </a:ext>
            </a:extLst>
          </p:cNvPr>
          <p:cNvSpPr txBox="1">
            <a:spLocks/>
          </p:cNvSpPr>
          <p:nvPr/>
        </p:nvSpPr>
        <p:spPr>
          <a:xfrm>
            <a:off x="2976880" y="380244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1A9ECD"/>
                </a:solidFill>
                <a:latin typeface="+mn-lt"/>
              </a:rPr>
              <a:t>Recognizing Race by Voice</a:t>
            </a:r>
          </a:p>
        </p:txBody>
      </p:sp>
    </p:spTree>
    <p:extLst>
      <p:ext uri="{BB962C8B-B14F-4D97-AF65-F5344CB8AC3E}">
        <p14:creationId xmlns:p14="http://schemas.microsoft.com/office/powerpoint/2010/main" val="21893404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00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700874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4542</TotalTime>
  <Words>417</Words>
  <Application>Microsoft Office PowerPoint</Application>
  <PresentationFormat>Widescreen</PresentationFormat>
  <Paragraphs>158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49</cp:revision>
  <dcterms:created xsi:type="dcterms:W3CDTF">2019-05-17T20:37:11Z</dcterms:created>
  <dcterms:modified xsi:type="dcterms:W3CDTF">2019-10-08T22:09:44Z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2019-05-26T00:23:59.1378025Z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2019-05-26T00:23:59.1378025Z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